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4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Grandview Display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EFA4D0-F262-4AE0-8295-755DDC8E52C1}" v="11" dt="2025-05-13T05:00:41.054"/>
    <p1510:client id="{ED46BE05-0390-470C-ABEE-1D866AB16AD8}" v="129" dt="2025-05-13T04:46:57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rud, Andrew" userId="49400672-e104-4ae8-a72c-1127041c20f8" providerId="ADAL" clId="{84EFA4D0-F262-4AE0-8295-755DDC8E52C1}"/>
    <pc:docChg chg="undo custSel modSld sldOrd">
      <pc:chgData name="Nerud, Andrew" userId="49400672-e104-4ae8-a72c-1127041c20f8" providerId="ADAL" clId="{84EFA4D0-F262-4AE0-8295-755DDC8E52C1}" dt="2025-05-13T05:00:41.054" v="35" actId="1076"/>
      <pc:docMkLst>
        <pc:docMk/>
      </pc:docMkLst>
      <pc:sldChg chg="addSp delSp modSp mod">
        <pc:chgData name="Nerud, Andrew" userId="49400672-e104-4ae8-a72c-1127041c20f8" providerId="ADAL" clId="{84EFA4D0-F262-4AE0-8295-755DDC8E52C1}" dt="2025-05-09T01:13:11.363" v="24" actId="1440"/>
        <pc:sldMkLst>
          <pc:docMk/>
          <pc:sldMk cId="3278970664" sldId="258"/>
        </pc:sldMkLst>
        <pc:picChg chg="add mod">
          <ac:chgData name="Nerud, Andrew" userId="49400672-e104-4ae8-a72c-1127041c20f8" providerId="ADAL" clId="{84EFA4D0-F262-4AE0-8295-755DDC8E52C1}" dt="2025-05-09T01:13:11.363" v="24" actId="1440"/>
          <ac:picMkLst>
            <pc:docMk/>
            <pc:sldMk cId="3278970664" sldId="258"/>
            <ac:picMk id="5" creationId="{24B38399-6BED-B72D-93AA-2FA9EBD91FDD}"/>
          </ac:picMkLst>
        </pc:picChg>
      </pc:sldChg>
      <pc:sldChg chg="modSp mod">
        <pc:chgData name="Nerud, Andrew" userId="49400672-e104-4ae8-a72c-1127041c20f8" providerId="ADAL" clId="{84EFA4D0-F262-4AE0-8295-755DDC8E52C1}" dt="2025-05-09T01:27:02.010" v="25" actId="20577"/>
        <pc:sldMkLst>
          <pc:docMk/>
          <pc:sldMk cId="1451976012" sldId="264"/>
        </pc:sldMkLst>
        <pc:spChg chg="mod">
          <ac:chgData name="Nerud, Andrew" userId="49400672-e104-4ae8-a72c-1127041c20f8" providerId="ADAL" clId="{84EFA4D0-F262-4AE0-8295-755DDC8E52C1}" dt="2025-05-09T01:27:02.010" v="25" actId="20577"/>
          <ac:spMkLst>
            <pc:docMk/>
            <pc:sldMk cId="1451976012" sldId="264"/>
            <ac:spMk id="3" creationId="{3A37801F-A620-DF8E-CC5E-E3375A0A7A38}"/>
          </ac:spMkLst>
        </pc:spChg>
      </pc:sldChg>
      <pc:sldChg chg="addSp delSp modSp mod ord setBg addAnim delAnim modAnim">
        <pc:chgData name="Nerud, Andrew" userId="49400672-e104-4ae8-a72c-1127041c20f8" providerId="ADAL" clId="{84EFA4D0-F262-4AE0-8295-755DDC8E52C1}" dt="2025-05-13T05:00:41.054" v="35" actId="1076"/>
        <pc:sldMkLst>
          <pc:docMk/>
          <pc:sldMk cId="372871907" sldId="267"/>
        </pc:sldMkLst>
        <pc:spChg chg="mod">
          <ac:chgData name="Nerud, Andrew" userId="49400672-e104-4ae8-a72c-1127041c20f8" providerId="ADAL" clId="{84EFA4D0-F262-4AE0-8295-755DDC8E52C1}" dt="2025-05-09T01:08:31.194" v="8" actId="1076"/>
          <ac:spMkLst>
            <pc:docMk/>
            <pc:sldMk cId="372871907" sldId="267"/>
            <ac:spMk id="2" creationId="{CA9F6E2A-AA3F-91BD-E3BD-078D0A79E070}"/>
          </ac:spMkLst>
        </pc:spChg>
        <pc:spChg chg="add">
          <ac:chgData name="Nerud, Andrew" userId="49400672-e104-4ae8-a72c-1127041c20f8" providerId="ADAL" clId="{84EFA4D0-F262-4AE0-8295-755DDC8E52C1}" dt="2025-05-09T01:08:08.065" v="3" actId="26606"/>
          <ac:spMkLst>
            <pc:docMk/>
            <pc:sldMk cId="372871907" sldId="267"/>
            <ac:spMk id="11" creationId="{19F9BF86-FE94-4517-B97D-026C7515E589}"/>
          </ac:spMkLst>
        </pc:spChg>
        <pc:picChg chg="add mod">
          <ac:chgData name="Nerud, Andrew" userId="49400672-e104-4ae8-a72c-1127041c20f8" providerId="ADAL" clId="{84EFA4D0-F262-4AE0-8295-755DDC8E52C1}" dt="2025-05-13T05:00:41.054" v="35" actId="1076"/>
          <ac:picMkLst>
            <pc:docMk/>
            <pc:sldMk cId="372871907" sldId="267"/>
            <ac:picMk id="3" creationId="{9AA05F70-3811-A1B6-EEA9-081DECB9F07F}"/>
          </ac:picMkLst>
        </pc:picChg>
        <pc:picChg chg="add del mod">
          <ac:chgData name="Nerud, Andrew" userId="49400672-e104-4ae8-a72c-1127041c20f8" providerId="ADAL" clId="{84EFA4D0-F262-4AE0-8295-755DDC8E52C1}" dt="2025-05-13T05:00:09.214" v="28" actId="478"/>
          <ac:picMkLst>
            <pc:docMk/>
            <pc:sldMk cId="372871907" sldId="267"/>
            <ac:picMk id="4" creationId="{A22D95BA-1E81-053F-01F2-9015101B29F1}"/>
          </ac:picMkLst>
        </pc:picChg>
        <pc:cxnChg chg="add">
          <ac:chgData name="Nerud, Andrew" userId="49400672-e104-4ae8-a72c-1127041c20f8" providerId="ADAL" clId="{84EFA4D0-F262-4AE0-8295-755DDC8E52C1}" dt="2025-05-09T01:08:08.065" v="3" actId="26606"/>
          <ac:cxnSpMkLst>
            <pc:docMk/>
            <pc:sldMk cId="372871907" sldId="267"/>
            <ac:cxnSpMk id="9" creationId="{118E06E4-607B-144B-382B-AD3D06B1EE8C}"/>
          </ac:cxnSpMkLst>
        </pc:cxnChg>
        <pc:cxnChg chg="add">
          <ac:chgData name="Nerud, Andrew" userId="49400672-e104-4ae8-a72c-1127041c20f8" providerId="ADAL" clId="{84EFA4D0-F262-4AE0-8295-755DDC8E52C1}" dt="2025-05-09T01:08:08.065" v="3" actId="26606"/>
          <ac:cxnSpMkLst>
            <pc:docMk/>
            <pc:sldMk cId="372871907" sldId="267"/>
            <ac:cxnSpMk id="13" creationId="{426B4E86-32C4-273A-1ADF-6B44243549D7}"/>
          </ac:cxnSpMkLst>
        </pc:cxnChg>
      </pc:sldChg>
    </pc:docChg>
  </pc:docChgLst>
  <pc:docChgLst>
    <pc:chgData name="Nerud, Andrew" userId="49400672-e104-4ae8-a72c-1127041c20f8" providerId="ADAL" clId="{ED46BE05-0390-470C-ABEE-1D866AB16AD8}"/>
    <pc:docChg chg="undo redo custSel addSld delSld modSld sldOrd addMainMaster delMainMaster">
      <pc:chgData name="Nerud, Andrew" userId="49400672-e104-4ae8-a72c-1127041c20f8" providerId="ADAL" clId="{ED46BE05-0390-470C-ABEE-1D866AB16AD8}" dt="2025-05-13T04:46:57.541" v="3450" actId="478"/>
      <pc:docMkLst>
        <pc:docMk/>
      </pc:docMkLst>
      <pc:sldChg chg="addSp delSp modSp new mod modMedia setBg modClrScheme delAnim setClrOvrMap chgLayout">
        <pc:chgData name="Nerud, Andrew" userId="49400672-e104-4ae8-a72c-1127041c20f8" providerId="ADAL" clId="{ED46BE05-0390-470C-ABEE-1D866AB16AD8}" dt="2025-05-07T23:07:16.984" v="512" actId="404"/>
        <pc:sldMkLst>
          <pc:docMk/>
          <pc:sldMk cId="2544085059" sldId="256"/>
        </pc:sldMkLst>
        <pc:spChg chg="mod ord">
          <ac:chgData name="Nerud, Andrew" userId="49400672-e104-4ae8-a72c-1127041c20f8" providerId="ADAL" clId="{ED46BE05-0390-470C-ABEE-1D866AB16AD8}" dt="2025-05-07T23:07:16.984" v="512" actId="404"/>
          <ac:spMkLst>
            <pc:docMk/>
            <pc:sldMk cId="2544085059" sldId="256"/>
            <ac:spMk id="2" creationId="{DFD9E75F-464E-9626-7776-ADD8F845B48A}"/>
          </ac:spMkLst>
        </pc:spChg>
        <pc:spChg chg="mod ord">
          <ac:chgData name="Nerud, Andrew" userId="49400672-e104-4ae8-a72c-1127041c20f8" providerId="ADAL" clId="{ED46BE05-0390-470C-ABEE-1D866AB16AD8}" dt="2025-05-07T23:06:57.770" v="509" actId="5793"/>
          <ac:spMkLst>
            <pc:docMk/>
            <pc:sldMk cId="2544085059" sldId="256"/>
            <ac:spMk id="3" creationId="{E3413B6E-EECA-9839-B17D-8A5D2E6BC3C9}"/>
          </ac:spMkLst>
        </pc:spChg>
        <pc:spChg chg="add">
          <ac:chgData name="Nerud, Andrew" userId="49400672-e104-4ae8-a72c-1127041c20f8" providerId="ADAL" clId="{ED46BE05-0390-470C-ABEE-1D866AB16AD8}" dt="2025-05-07T23:06:23.977" v="500" actId="26606"/>
          <ac:spMkLst>
            <pc:docMk/>
            <pc:sldMk cId="2544085059" sldId="256"/>
            <ac:spMk id="173" creationId="{744CAA32-F237-419C-A2DD-43C28D920D3C}"/>
          </ac:spMkLst>
        </pc:spChg>
        <pc:picChg chg="add mod ord">
          <ac:chgData name="Nerud, Andrew" userId="49400672-e104-4ae8-a72c-1127041c20f8" providerId="ADAL" clId="{ED46BE05-0390-470C-ABEE-1D866AB16AD8}" dt="2025-05-07T23:06:23.977" v="500" actId="26606"/>
          <ac:picMkLst>
            <pc:docMk/>
            <pc:sldMk cId="2544085059" sldId="256"/>
            <ac:picMk id="35" creationId="{058EB6D3-9258-7842-AB11-A6500BA954D1}"/>
          </ac:picMkLst>
        </pc:picChg>
        <pc:cxnChg chg="add">
          <ac:chgData name="Nerud, Andrew" userId="49400672-e104-4ae8-a72c-1127041c20f8" providerId="ADAL" clId="{ED46BE05-0390-470C-ABEE-1D866AB16AD8}" dt="2025-05-07T23:06:23.977" v="500" actId="26606"/>
          <ac:cxnSpMkLst>
            <pc:docMk/>
            <pc:sldMk cId="2544085059" sldId="256"/>
            <ac:cxnSpMk id="171" creationId="{118E06E4-607B-144B-382B-AD3D06B1EE8C}"/>
          </ac:cxnSpMkLst>
        </pc:cxnChg>
        <pc:cxnChg chg="add">
          <ac:chgData name="Nerud, Andrew" userId="49400672-e104-4ae8-a72c-1127041c20f8" providerId="ADAL" clId="{ED46BE05-0390-470C-ABEE-1D866AB16AD8}" dt="2025-05-07T23:06:23.977" v="500" actId="26606"/>
          <ac:cxnSpMkLst>
            <pc:docMk/>
            <pc:sldMk cId="2544085059" sldId="256"/>
            <ac:cxnSpMk id="175" creationId="{691422F5-4221-4812-AFD9-5479C6D60AD9}"/>
          </ac:cxnSpMkLst>
        </pc:cxnChg>
      </pc:sldChg>
      <pc:sldChg chg="addSp modSp new mod setBg">
        <pc:chgData name="Nerud, Andrew" userId="49400672-e104-4ae8-a72c-1127041c20f8" providerId="ADAL" clId="{ED46BE05-0390-470C-ABEE-1D866AB16AD8}" dt="2025-05-10T01:13:56.550" v="3328" actId="20577"/>
        <pc:sldMkLst>
          <pc:docMk/>
          <pc:sldMk cId="1416217663" sldId="257"/>
        </pc:sldMkLst>
        <pc:spChg chg="mod">
          <ac:chgData name="Nerud, Andrew" userId="49400672-e104-4ae8-a72c-1127041c20f8" providerId="ADAL" clId="{ED46BE05-0390-470C-ABEE-1D866AB16AD8}" dt="2025-05-07T23:16:47.596" v="1132" actId="20577"/>
          <ac:spMkLst>
            <pc:docMk/>
            <pc:sldMk cId="1416217663" sldId="257"/>
            <ac:spMk id="2" creationId="{95822CD3-E03E-8A8D-9756-2C2F19A52328}"/>
          </ac:spMkLst>
        </pc:spChg>
        <pc:spChg chg="mod">
          <ac:chgData name="Nerud, Andrew" userId="49400672-e104-4ae8-a72c-1127041c20f8" providerId="ADAL" clId="{ED46BE05-0390-470C-ABEE-1D866AB16AD8}" dt="2025-05-10T01:13:56.550" v="3328" actId="20577"/>
          <ac:spMkLst>
            <pc:docMk/>
            <pc:sldMk cId="1416217663" sldId="257"/>
            <ac:spMk id="3" creationId="{DD03EAC4-E4B1-5A56-6955-F9379B8F9C33}"/>
          </ac:spMkLst>
        </pc:spChg>
        <pc:spChg chg="add">
          <ac:chgData name="Nerud, Andrew" userId="49400672-e104-4ae8-a72c-1127041c20f8" providerId="ADAL" clId="{ED46BE05-0390-470C-ABEE-1D866AB16AD8}" dt="2025-05-07T23:08:26.904" v="565" actId="26606"/>
          <ac:spMkLst>
            <pc:docMk/>
            <pc:sldMk cId="1416217663" sldId="257"/>
            <ac:spMk id="9" creationId="{744CAA32-F237-419C-A2DD-43C28D920D3C}"/>
          </ac:spMkLst>
        </pc:spChg>
        <pc:picChg chg="add">
          <ac:chgData name="Nerud, Andrew" userId="49400672-e104-4ae8-a72c-1127041c20f8" providerId="ADAL" clId="{ED46BE05-0390-470C-ABEE-1D866AB16AD8}" dt="2025-05-07T23:08:26.904" v="565" actId="26606"/>
          <ac:picMkLst>
            <pc:docMk/>
            <pc:sldMk cId="1416217663" sldId="257"/>
            <ac:picMk id="5" creationId="{5E7A755D-545B-E708-36A7-FF60BF77A38C}"/>
          </ac:picMkLst>
        </pc:picChg>
        <pc:cxnChg chg="add">
          <ac:chgData name="Nerud, Andrew" userId="49400672-e104-4ae8-a72c-1127041c20f8" providerId="ADAL" clId="{ED46BE05-0390-470C-ABEE-1D866AB16AD8}" dt="2025-05-07T23:08:26.904" v="565" actId="26606"/>
          <ac:cxnSpMkLst>
            <pc:docMk/>
            <pc:sldMk cId="1416217663" sldId="257"/>
            <ac:cxnSpMk id="11" creationId="{753FE100-D0AB-4AE2-824B-60CFA31EC6A2}"/>
          </ac:cxnSpMkLst>
        </pc:cxnChg>
      </pc:sldChg>
      <pc:sldChg chg="new del">
        <pc:chgData name="Nerud, Andrew" userId="49400672-e104-4ae8-a72c-1127041c20f8" providerId="ADAL" clId="{ED46BE05-0390-470C-ABEE-1D866AB16AD8}" dt="2025-05-07T23:06:35.963" v="501" actId="47"/>
        <pc:sldMkLst>
          <pc:docMk/>
          <pc:sldMk cId="2102395244" sldId="257"/>
        </pc:sldMkLst>
      </pc:sldChg>
      <pc:sldChg chg="addSp delSp modSp new del mod">
        <pc:chgData name="Nerud, Andrew" userId="49400672-e104-4ae8-a72c-1127041c20f8" providerId="ADAL" clId="{ED46BE05-0390-470C-ABEE-1D866AB16AD8}" dt="2025-05-07T23:04:25.124" v="477" actId="47"/>
        <pc:sldMkLst>
          <pc:docMk/>
          <pc:sldMk cId="2414155995" sldId="257"/>
        </pc:sldMkLst>
      </pc:sldChg>
      <pc:sldChg chg="modSp new del mod">
        <pc:chgData name="Nerud, Andrew" userId="49400672-e104-4ae8-a72c-1127041c20f8" providerId="ADAL" clId="{ED46BE05-0390-470C-ABEE-1D866AB16AD8}" dt="2025-05-07T23:06:08.436" v="498" actId="47"/>
        <pc:sldMkLst>
          <pc:docMk/>
          <pc:sldMk cId="2965682002" sldId="257"/>
        </pc:sldMkLst>
      </pc:sldChg>
      <pc:sldChg chg="modSp new del mod">
        <pc:chgData name="Nerud, Andrew" userId="49400672-e104-4ae8-a72c-1127041c20f8" providerId="ADAL" clId="{ED46BE05-0390-470C-ABEE-1D866AB16AD8}" dt="2025-05-07T22:56:14.336" v="376" actId="680"/>
        <pc:sldMkLst>
          <pc:docMk/>
          <pc:sldMk cId="3508282798" sldId="257"/>
        </pc:sldMkLst>
      </pc:sldChg>
      <pc:sldChg chg="addSp delSp modSp new mod setBg">
        <pc:chgData name="Nerud, Andrew" userId="49400672-e104-4ae8-a72c-1127041c20f8" providerId="ADAL" clId="{ED46BE05-0390-470C-ABEE-1D866AB16AD8}" dt="2025-05-08T23:02:34.705" v="2395" actId="1076"/>
        <pc:sldMkLst>
          <pc:docMk/>
          <pc:sldMk cId="3278970664" sldId="258"/>
        </pc:sldMkLst>
        <pc:spChg chg="mod">
          <ac:chgData name="Nerud, Andrew" userId="49400672-e104-4ae8-a72c-1127041c20f8" providerId="ADAL" clId="{ED46BE05-0390-470C-ABEE-1D866AB16AD8}" dt="2025-05-08T22:39:47.661" v="2389" actId="26606"/>
          <ac:spMkLst>
            <pc:docMk/>
            <pc:sldMk cId="3278970664" sldId="258"/>
            <ac:spMk id="2" creationId="{04AB397B-02AF-6D57-EFA0-D1D8B2F0EF0F}"/>
          </ac:spMkLst>
        </pc:spChg>
        <pc:spChg chg="add">
          <ac:chgData name="Nerud, Andrew" userId="49400672-e104-4ae8-a72c-1127041c20f8" providerId="ADAL" clId="{ED46BE05-0390-470C-ABEE-1D866AB16AD8}" dt="2025-05-08T22:39:47.661" v="2389" actId="26606"/>
          <ac:spMkLst>
            <pc:docMk/>
            <pc:sldMk cId="3278970664" sldId="258"/>
            <ac:spMk id="9" creationId="{063F27BC-7079-4FF7-8F7C-ABC82FA3C247}"/>
          </ac:spMkLst>
        </pc:spChg>
        <pc:graphicFrameChg chg="add">
          <ac:chgData name="Nerud, Andrew" userId="49400672-e104-4ae8-a72c-1127041c20f8" providerId="ADAL" clId="{ED46BE05-0390-470C-ABEE-1D866AB16AD8}" dt="2025-05-08T22:40:05.157" v="2390" actId="26606"/>
          <ac:graphicFrameMkLst>
            <pc:docMk/>
            <pc:sldMk cId="3278970664" sldId="258"/>
            <ac:graphicFrameMk id="13" creationId="{7A92552D-76B2-258B-7147-9B49D7427682}"/>
          </ac:graphicFrameMkLst>
        </pc:graphicFrameChg>
        <pc:cxnChg chg="add">
          <ac:chgData name="Nerud, Andrew" userId="49400672-e104-4ae8-a72c-1127041c20f8" providerId="ADAL" clId="{ED46BE05-0390-470C-ABEE-1D866AB16AD8}" dt="2025-05-08T22:39:47.661" v="2389" actId="26606"/>
          <ac:cxnSpMkLst>
            <pc:docMk/>
            <pc:sldMk cId="3278970664" sldId="258"/>
            <ac:cxnSpMk id="11" creationId="{540DBD50-3CB1-A513-2321-1891E3F0954D}"/>
          </ac:cxnSpMkLst>
        </pc:cxnChg>
      </pc:sldChg>
      <pc:sldChg chg="addSp modSp new mod setBg">
        <pc:chgData name="Nerud, Andrew" userId="49400672-e104-4ae8-a72c-1127041c20f8" providerId="ADAL" clId="{ED46BE05-0390-470C-ABEE-1D866AB16AD8}" dt="2025-05-09T00:03:38.134" v="2915" actId="113"/>
        <pc:sldMkLst>
          <pc:docMk/>
          <pc:sldMk cId="3000875643" sldId="259"/>
        </pc:sldMkLst>
        <pc:spChg chg="mod">
          <ac:chgData name="Nerud, Andrew" userId="49400672-e104-4ae8-a72c-1127041c20f8" providerId="ADAL" clId="{ED46BE05-0390-470C-ABEE-1D866AB16AD8}" dt="2025-05-08T23:13:38.712" v="2606" actId="1076"/>
          <ac:spMkLst>
            <pc:docMk/>
            <pc:sldMk cId="3000875643" sldId="259"/>
            <ac:spMk id="2" creationId="{95CF3C7F-6FF3-791A-80C2-94F88F81407C}"/>
          </ac:spMkLst>
        </pc:spChg>
        <pc:spChg chg="mod">
          <ac:chgData name="Nerud, Andrew" userId="49400672-e104-4ae8-a72c-1127041c20f8" providerId="ADAL" clId="{ED46BE05-0390-470C-ABEE-1D866AB16AD8}" dt="2025-05-09T00:03:38.134" v="2915" actId="113"/>
          <ac:spMkLst>
            <pc:docMk/>
            <pc:sldMk cId="3000875643" sldId="259"/>
            <ac:spMk id="3" creationId="{29733F45-AB11-4E72-8C9C-0771A1A9244F}"/>
          </ac:spMkLst>
        </pc:spChg>
        <pc:spChg chg="add">
          <ac:chgData name="Nerud, Andrew" userId="49400672-e104-4ae8-a72c-1127041c20f8" providerId="ADAL" clId="{ED46BE05-0390-470C-ABEE-1D866AB16AD8}" dt="2025-05-08T23:13:12.859" v="2601" actId="26606"/>
          <ac:spMkLst>
            <pc:docMk/>
            <pc:sldMk cId="3000875643" sldId="259"/>
            <ac:spMk id="12" creationId="{744CAA32-F237-419C-A2DD-43C28D920D3C}"/>
          </ac:spMkLst>
        </pc:spChg>
        <pc:picChg chg="add mod modCrop">
          <ac:chgData name="Nerud, Andrew" userId="49400672-e104-4ae8-a72c-1127041c20f8" providerId="ADAL" clId="{ED46BE05-0390-470C-ABEE-1D866AB16AD8}" dt="2025-05-08T23:13:56.655" v="2612" actId="1076"/>
          <ac:picMkLst>
            <pc:docMk/>
            <pc:sldMk cId="3000875643" sldId="259"/>
            <ac:picMk id="5" creationId="{6FFDEA46-405F-EB21-54EA-CE447225674B}"/>
          </ac:picMkLst>
        </pc:picChg>
        <pc:picChg chg="add mod">
          <ac:chgData name="Nerud, Andrew" userId="49400672-e104-4ae8-a72c-1127041c20f8" providerId="ADAL" clId="{ED46BE05-0390-470C-ABEE-1D866AB16AD8}" dt="2025-05-08T23:14:14.689" v="2614" actId="1076"/>
          <ac:picMkLst>
            <pc:docMk/>
            <pc:sldMk cId="3000875643" sldId="259"/>
            <ac:picMk id="7" creationId="{1DF2E9AD-0E07-17BF-38F7-3420025BBDD0}"/>
          </ac:picMkLst>
        </pc:picChg>
        <pc:picChg chg="add mod">
          <ac:chgData name="Nerud, Andrew" userId="49400672-e104-4ae8-a72c-1127041c20f8" providerId="ADAL" clId="{ED46BE05-0390-470C-ABEE-1D866AB16AD8}" dt="2025-05-08T23:16:13.472" v="2616" actId="1076"/>
          <ac:picMkLst>
            <pc:docMk/>
            <pc:sldMk cId="3000875643" sldId="259"/>
            <ac:picMk id="9" creationId="{94603DD2-B41B-C7EB-CD09-34AF20B7CD0A}"/>
          </ac:picMkLst>
        </pc:picChg>
        <pc:cxnChg chg="add">
          <ac:chgData name="Nerud, Andrew" userId="49400672-e104-4ae8-a72c-1127041c20f8" providerId="ADAL" clId="{ED46BE05-0390-470C-ABEE-1D866AB16AD8}" dt="2025-05-08T23:13:12.859" v="2601" actId="26606"/>
          <ac:cxnSpMkLst>
            <pc:docMk/>
            <pc:sldMk cId="3000875643" sldId="259"/>
            <ac:cxnSpMk id="14" creationId="{0D7F0166-5104-70BA-EFEB-5271B630FDE0}"/>
          </ac:cxnSpMkLst>
        </pc:cxnChg>
      </pc:sldChg>
      <pc:sldChg chg="addSp delSp modSp new mod setBg">
        <pc:chgData name="Nerud, Andrew" userId="49400672-e104-4ae8-a72c-1127041c20f8" providerId="ADAL" clId="{ED46BE05-0390-470C-ABEE-1D866AB16AD8}" dt="2025-05-09T00:11:57.497" v="2964" actId="20577"/>
        <pc:sldMkLst>
          <pc:docMk/>
          <pc:sldMk cId="3466690490" sldId="260"/>
        </pc:sldMkLst>
        <pc:spChg chg="mod">
          <ac:chgData name="Nerud, Andrew" userId="49400672-e104-4ae8-a72c-1127041c20f8" providerId="ADAL" clId="{ED46BE05-0390-470C-ABEE-1D866AB16AD8}" dt="2025-05-08T23:10:07.537" v="2462" actId="1076"/>
          <ac:spMkLst>
            <pc:docMk/>
            <pc:sldMk cId="3466690490" sldId="260"/>
            <ac:spMk id="2" creationId="{9CE1E88C-6CF2-FBD6-F485-DB5830EDC7EF}"/>
          </ac:spMkLst>
        </pc:spChg>
        <pc:spChg chg="add del mod ord">
          <ac:chgData name="Nerud, Andrew" userId="49400672-e104-4ae8-a72c-1127041c20f8" providerId="ADAL" clId="{ED46BE05-0390-470C-ABEE-1D866AB16AD8}" dt="2025-05-09T00:03:29.128" v="2914" actId="113"/>
          <ac:spMkLst>
            <pc:docMk/>
            <pc:sldMk cId="3466690490" sldId="260"/>
            <ac:spMk id="3" creationId="{D653B453-3BAD-779A-0F4B-90E052A2EED0}"/>
          </ac:spMkLst>
        </pc:spChg>
        <pc:spChg chg="add mod">
          <ac:chgData name="Nerud, Andrew" userId="49400672-e104-4ae8-a72c-1127041c20f8" providerId="ADAL" clId="{ED46BE05-0390-470C-ABEE-1D866AB16AD8}" dt="2025-05-09T00:11:57.497" v="2964" actId="20577"/>
          <ac:spMkLst>
            <pc:docMk/>
            <pc:sldMk cId="3466690490" sldId="260"/>
            <ac:spMk id="9" creationId="{CB68171B-BD10-DD74-CC03-861A7D048144}"/>
          </ac:spMkLst>
        </pc:spChg>
        <pc:spChg chg="add">
          <ac:chgData name="Nerud, Andrew" userId="49400672-e104-4ae8-a72c-1127041c20f8" providerId="ADAL" clId="{ED46BE05-0390-470C-ABEE-1D866AB16AD8}" dt="2025-05-08T23:07:44.712" v="2400" actId="26606"/>
          <ac:spMkLst>
            <pc:docMk/>
            <pc:sldMk cId="3466690490" sldId="260"/>
            <ac:spMk id="13" creationId="{744CAA32-F237-419C-A2DD-43C28D920D3C}"/>
          </ac:spMkLst>
        </pc:spChg>
        <pc:picChg chg="add mod modCrop">
          <ac:chgData name="Nerud, Andrew" userId="49400672-e104-4ae8-a72c-1127041c20f8" providerId="ADAL" clId="{ED46BE05-0390-470C-ABEE-1D866AB16AD8}" dt="2025-05-08T23:08:22.365" v="2408" actId="1076"/>
          <ac:picMkLst>
            <pc:docMk/>
            <pc:sldMk cId="3466690490" sldId="260"/>
            <ac:picMk id="8" creationId="{C1189953-6273-1DAD-E37F-877C6AE037CC}"/>
          </ac:picMkLst>
        </pc:picChg>
        <pc:cxnChg chg="add">
          <ac:chgData name="Nerud, Andrew" userId="49400672-e104-4ae8-a72c-1127041c20f8" providerId="ADAL" clId="{ED46BE05-0390-470C-ABEE-1D866AB16AD8}" dt="2025-05-08T23:07:44.712" v="2400" actId="26606"/>
          <ac:cxnSpMkLst>
            <pc:docMk/>
            <pc:sldMk cId="3466690490" sldId="260"/>
            <ac:cxnSpMk id="15" creationId="{08052531-D50B-3899-B150-D05525F4F2BC}"/>
          </ac:cxnSpMkLst>
        </pc:cxnChg>
      </pc:sldChg>
      <pc:sldChg chg="addSp delSp modSp new mod setBg">
        <pc:chgData name="Nerud, Andrew" userId="49400672-e104-4ae8-a72c-1127041c20f8" providerId="ADAL" clId="{ED46BE05-0390-470C-ABEE-1D866AB16AD8}" dt="2025-05-09T00:04:03.587" v="2921" actId="113"/>
        <pc:sldMkLst>
          <pc:docMk/>
          <pc:sldMk cId="1044788871" sldId="261"/>
        </pc:sldMkLst>
        <pc:spChg chg="mod">
          <ac:chgData name="Nerud, Andrew" userId="49400672-e104-4ae8-a72c-1127041c20f8" providerId="ADAL" clId="{ED46BE05-0390-470C-ABEE-1D866AB16AD8}" dt="2025-05-08T23:21:59.688" v="2647" actId="14100"/>
          <ac:spMkLst>
            <pc:docMk/>
            <pc:sldMk cId="1044788871" sldId="261"/>
            <ac:spMk id="2" creationId="{7886AFC7-E810-8575-08BC-66B48905EDEE}"/>
          </ac:spMkLst>
        </pc:spChg>
        <pc:spChg chg="add">
          <ac:chgData name="Nerud, Andrew" userId="49400672-e104-4ae8-a72c-1127041c20f8" providerId="ADAL" clId="{ED46BE05-0390-470C-ABEE-1D866AB16AD8}" dt="2025-05-08T23:20:03.665" v="2623" actId="26606"/>
          <ac:spMkLst>
            <pc:docMk/>
            <pc:sldMk cId="1044788871" sldId="261"/>
            <ac:spMk id="25" creationId="{A637580D-1176-4083-A9A1-BD8ED08996EC}"/>
          </ac:spMkLst>
        </pc:spChg>
        <pc:graphicFrameChg chg="add mod modGraphic">
          <ac:chgData name="Nerud, Andrew" userId="49400672-e104-4ae8-a72c-1127041c20f8" providerId="ADAL" clId="{ED46BE05-0390-470C-ABEE-1D866AB16AD8}" dt="2025-05-09T00:04:03.587" v="2921" actId="113"/>
          <ac:graphicFrameMkLst>
            <pc:docMk/>
            <pc:sldMk cId="1044788871" sldId="261"/>
            <ac:graphicFrameMk id="13" creationId="{B75A09C4-3825-B1EE-1D66-5E7C2709FD87}"/>
          </ac:graphicFrameMkLst>
        </pc:graphicFrameChg>
        <pc:cxnChg chg="add">
          <ac:chgData name="Nerud, Andrew" userId="49400672-e104-4ae8-a72c-1127041c20f8" providerId="ADAL" clId="{ED46BE05-0390-470C-ABEE-1D866AB16AD8}" dt="2025-05-08T23:20:03.665" v="2623" actId="26606"/>
          <ac:cxnSpMkLst>
            <pc:docMk/>
            <pc:sldMk cId="1044788871" sldId="261"/>
            <ac:cxnSpMk id="27" creationId="{1A85A180-17F0-9F5F-51D9-6D242E7884AB}"/>
          </ac:cxnSpMkLst>
        </pc:cxnChg>
      </pc:sldChg>
      <pc:sldChg chg="addSp delSp modSp new mod setBg">
        <pc:chgData name="Nerud, Andrew" userId="49400672-e104-4ae8-a72c-1127041c20f8" providerId="ADAL" clId="{ED46BE05-0390-470C-ABEE-1D866AB16AD8}" dt="2025-05-09T00:04:15.381" v="2924" actId="27636"/>
        <pc:sldMkLst>
          <pc:docMk/>
          <pc:sldMk cId="234992491" sldId="262"/>
        </pc:sldMkLst>
        <pc:spChg chg="mod">
          <ac:chgData name="Nerud, Andrew" userId="49400672-e104-4ae8-a72c-1127041c20f8" providerId="ADAL" clId="{ED46BE05-0390-470C-ABEE-1D866AB16AD8}" dt="2025-05-08T23:24:27.348" v="2661" actId="1076"/>
          <ac:spMkLst>
            <pc:docMk/>
            <pc:sldMk cId="234992491" sldId="262"/>
            <ac:spMk id="2" creationId="{1A3AF3D6-2D80-43AC-B26B-E5890A8C6A8E}"/>
          </ac:spMkLst>
        </pc:spChg>
        <pc:spChg chg="mod ord">
          <ac:chgData name="Nerud, Andrew" userId="49400672-e104-4ae8-a72c-1127041c20f8" providerId="ADAL" clId="{ED46BE05-0390-470C-ABEE-1D866AB16AD8}" dt="2025-05-09T00:04:15.381" v="2924" actId="27636"/>
          <ac:spMkLst>
            <pc:docMk/>
            <pc:sldMk cId="234992491" sldId="262"/>
            <ac:spMk id="3" creationId="{72FFF35E-865D-63B4-E57D-391DCB5B8863}"/>
          </ac:spMkLst>
        </pc:spChg>
        <pc:spChg chg="add">
          <ac:chgData name="Nerud, Andrew" userId="49400672-e104-4ae8-a72c-1127041c20f8" providerId="ADAL" clId="{ED46BE05-0390-470C-ABEE-1D866AB16AD8}" dt="2025-05-08T23:23:23.895" v="2650" actId="26606"/>
          <ac:spMkLst>
            <pc:docMk/>
            <pc:sldMk cId="234992491" sldId="262"/>
            <ac:spMk id="10" creationId="{063F27BC-7079-4FF7-8F7C-ABC82FA3C247}"/>
          </ac:spMkLst>
        </pc:spChg>
        <pc:picChg chg="add mod ord">
          <ac:chgData name="Nerud, Andrew" userId="49400672-e104-4ae8-a72c-1127041c20f8" providerId="ADAL" clId="{ED46BE05-0390-470C-ABEE-1D866AB16AD8}" dt="2025-05-08T23:27:13.087" v="2671" actId="166"/>
          <ac:picMkLst>
            <pc:docMk/>
            <pc:sldMk cId="234992491" sldId="262"/>
            <ac:picMk id="5" creationId="{9D81A540-6D13-8DEC-33E7-0BC8BD807189}"/>
          </ac:picMkLst>
        </pc:picChg>
        <pc:picChg chg="add mod modCrop">
          <ac:chgData name="Nerud, Andrew" userId="49400672-e104-4ae8-a72c-1127041c20f8" providerId="ADAL" clId="{ED46BE05-0390-470C-ABEE-1D866AB16AD8}" dt="2025-05-08T23:32:03.779" v="2724" actId="1076"/>
          <ac:picMkLst>
            <pc:docMk/>
            <pc:sldMk cId="234992491" sldId="262"/>
            <ac:picMk id="7" creationId="{3E1DA02E-34F4-CDDF-0422-D47B2AB962C4}"/>
          </ac:picMkLst>
        </pc:picChg>
        <pc:picChg chg="add mod modCrop">
          <ac:chgData name="Nerud, Andrew" userId="49400672-e104-4ae8-a72c-1127041c20f8" providerId="ADAL" clId="{ED46BE05-0390-470C-ABEE-1D866AB16AD8}" dt="2025-05-08T23:32:27.898" v="2730" actId="1036"/>
          <ac:picMkLst>
            <pc:docMk/>
            <pc:sldMk cId="234992491" sldId="262"/>
            <ac:picMk id="9" creationId="{991A304E-494C-8AB5-4239-145A0C8D9B9D}"/>
          </ac:picMkLst>
        </pc:picChg>
        <pc:picChg chg="add mod">
          <ac:chgData name="Nerud, Andrew" userId="49400672-e104-4ae8-a72c-1127041c20f8" providerId="ADAL" clId="{ED46BE05-0390-470C-ABEE-1D866AB16AD8}" dt="2025-05-08T23:28:04.041" v="2674" actId="1076"/>
          <ac:picMkLst>
            <pc:docMk/>
            <pc:sldMk cId="234992491" sldId="262"/>
            <ac:picMk id="11" creationId="{45EC9179-2534-340F-78D5-9BCC26D95DD5}"/>
          </ac:picMkLst>
        </pc:picChg>
        <pc:picChg chg="add mod">
          <ac:chgData name="Nerud, Andrew" userId="49400672-e104-4ae8-a72c-1127041c20f8" providerId="ADAL" clId="{ED46BE05-0390-470C-ABEE-1D866AB16AD8}" dt="2025-05-08T23:30:44.783" v="2715" actId="1035"/>
          <ac:picMkLst>
            <pc:docMk/>
            <pc:sldMk cId="234992491" sldId="262"/>
            <ac:picMk id="13" creationId="{6045CB36-3451-731A-6099-4D5A26F6B34E}"/>
          </ac:picMkLst>
        </pc:picChg>
        <pc:cxnChg chg="add">
          <ac:chgData name="Nerud, Andrew" userId="49400672-e104-4ae8-a72c-1127041c20f8" providerId="ADAL" clId="{ED46BE05-0390-470C-ABEE-1D866AB16AD8}" dt="2025-05-08T23:23:23.895" v="2650" actId="26606"/>
          <ac:cxnSpMkLst>
            <pc:docMk/>
            <pc:sldMk cId="234992491" sldId="262"/>
            <ac:cxnSpMk id="12" creationId="{540DBD50-3CB1-A513-2321-1891E3F0954D}"/>
          </ac:cxnSpMkLst>
        </pc:cxnChg>
      </pc:sldChg>
      <pc:sldChg chg="addSp delSp modSp new mod setBg">
        <pc:chgData name="Nerud, Andrew" userId="49400672-e104-4ae8-a72c-1127041c20f8" providerId="ADAL" clId="{ED46BE05-0390-470C-ABEE-1D866AB16AD8}" dt="2025-05-12T18:35:01.409" v="3444" actId="1076"/>
        <pc:sldMkLst>
          <pc:docMk/>
          <pc:sldMk cId="468333341" sldId="263"/>
        </pc:sldMkLst>
        <pc:spChg chg="mod">
          <ac:chgData name="Nerud, Andrew" userId="49400672-e104-4ae8-a72c-1127041c20f8" providerId="ADAL" clId="{ED46BE05-0390-470C-ABEE-1D866AB16AD8}" dt="2025-05-09T00:00:40.475" v="2896" actId="26606"/>
          <ac:spMkLst>
            <pc:docMk/>
            <pc:sldMk cId="468333341" sldId="263"/>
            <ac:spMk id="2" creationId="{C8413EAC-E353-3556-D959-79A66A78C60D}"/>
          </ac:spMkLst>
        </pc:spChg>
        <pc:spChg chg="add">
          <ac:chgData name="Nerud, Andrew" userId="49400672-e104-4ae8-a72c-1127041c20f8" providerId="ADAL" clId="{ED46BE05-0390-470C-ABEE-1D866AB16AD8}" dt="2025-05-09T00:00:40.475" v="2896" actId="26606"/>
          <ac:spMkLst>
            <pc:docMk/>
            <pc:sldMk cId="468333341" sldId="263"/>
            <ac:spMk id="2066" creationId="{744CAA32-F237-419C-A2DD-43C28D920D3C}"/>
          </ac:spMkLst>
        </pc:spChg>
        <pc:graphicFrameChg chg="add mod">
          <ac:chgData name="Nerud, Andrew" userId="49400672-e104-4ae8-a72c-1127041c20f8" providerId="ADAL" clId="{ED46BE05-0390-470C-ABEE-1D866AB16AD8}" dt="2025-05-11T23:47:45.983" v="3347" actId="20577"/>
          <ac:graphicFrameMkLst>
            <pc:docMk/>
            <pc:sldMk cId="468333341" sldId="263"/>
            <ac:graphicFrameMk id="2071" creationId="{0FAB8C29-8C71-0876-18B9-09545AFBD5BA}"/>
          </ac:graphicFrameMkLst>
        </pc:graphicFrameChg>
        <pc:picChg chg="add mod ord">
          <ac:chgData name="Nerud, Andrew" userId="49400672-e104-4ae8-a72c-1127041c20f8" providerId="ADAL" clId="{ED46BE05-0390-470C-ABEE-1D866AB16AD8}" dt="2025-05-12T18:35:01.409" v="3444" actId="1076"/>
          <ac:picMkLst>
            <pc:docMk/>
            <pc:sldMk cId="468333341" sldId="263"/>
            <ac:picMk id="5" creationId="{73FED5C0-B495-0C26-1C50-7F7244547019}"/>
          </ac:picMkLst>
        </pc:picChg>
        <pc:picChg chg="add del mod">
          <ac:chgData name="Nerud, Andrew" userId="49400672-e104-4ae8-a72c-1127041c20f8" providerId="ADAL" clId="{ED46BE05-0390-470C-ABEE-1D866AB16AD8}" dt="2025-05-12T18:34:56.830" v="3443" actId="478"/>
          <ac:picMkLst>
            <pc:docMk/>
            <pc:sldMk cId="468333341" sldId="263"/>
            <ac:picMk id="14" creationId="{29C2A381-0965-9D3D-74FF-B18F3C98BC4B}"/>
          </ac:picMkLst>
        </pc:picChg>
        <pc:cxnChg chg="add">
          <ac:chgData name="Nerud, Andrew" userId="49400672-e104-4ae8-a72c-1127041c20f8" providerId="ADAL" clId="{ED46BE05-0390-470C-ABEE-1D866AB16AD8}" dt="2025-05-09T00:00:40.475" v="2896" actId="26606"/>
          <ac:cxnSpMkLst>
            <pc:docMk/>
            <pc:sldMk cId="468333341" sldId="263"/>
            <ac:cxnSpMk id="2067" creationId="{C27954F0-D631-DEC5-9F93-EF2A782E0230}"/>
          </ac:cxnSpMkLst>
        </pc:cxnChg>
      </pc:sldChg>
      <pc:sldChg chg="addSp delSp modSp new mod setBg">
        <pc:chgData name="Nerud, Andrew" userId="49400672-e104-4ae8-a72c-1127041c20f8" providerId="ADAL" clId="{ED46BE05-0390-470C-ABEE-1D866AB16AD8}" dt="2025-05-11T23:48:29.290" v="3442" actId="15"/>
        <pc:sldMkLst>
          <pc:docMk/>
          <pc:sldMk cId="1451976012" sldId="264"/>
        </pc:sldMkLst>
        <pc:spChg chg="mod">
          <ac:chgData name="Nerud, Andrew" userId="49400672-e104-4ae8-a72c-1127041c20f8" providerId="ADAL" clId="{ED46BE05-0390-470C-ABEE-1D866AB16AD8}" dt="2025-05-08T23:56:55.721" v="2884" actId="26606"/>
          <ac:spMkLst>
            <pc:docMk/>
            <pc:sldMk cId="1451976012" sldId="264"/>
            <ac:spMk id="2" creationId="{4C7F13CA-0D3B-9F8D-DCB2-781349BF1A26}"/>
          </ac:spMkLst>
        </pc:spChg>
        <pc:spChg chg="mod">
          <ac:chgData name="Nerud, Andrew" userId="49400672-e104-4ae8-a72c-1127041c20f8" providerId="ADAL" clId="{ED46BE05-0390-470C-ABEE-1D866AB16AD8}" dt="2025-05-11T23:48:29.290" v="3442" actId="15"/>
          <ac:spMkLst>
            <pc:docMk/>
            <pc:sldMk cId="1451976012" sldId="264"/>
            <ac:spMk id="3" creationId="{3A37801F-A620-DF8E-CC5E-E3375A0A7A38}"/>
          </ac:spMkLst>
        </pc:spChg>
        <pc:spChg chg="add">
          <ac:chgData name="Nerud, Andrew" userId="49400672-e104-4ae8-a72c-1127041c20f8" providerId="ADAL" clId="{ED46BE05-0390-470C-ABEE-1D866AB16AD8}" dt="2025-05-08T23:56:55.721" v="2884" actId="26606"/>
          <ac:spMkLst>
            <pc:docMk/>
            <pc:sldMk cId="1451976012" sldId="264"/>
            <ac:spMk id="9" creationId="{744CAA32-F237-419C-A2DD-43C28D920D3C}"/>
          </ac:spMkLst>
        </pc:spChg>
        <pc:picChg chg="add mod">
          <ac:chgData name="Nerud, Andrew" userId="49400672-e104-4ae8-a72c-1127041c20f8" providerId="ADAL" clId="{ED46BE05-0390-470C-ABEE-1D866AB16AD8}" dt="2025-05-08T23:57:39.846" v="2889" actId="208"/>
          <ac:picMkLst>
            <pc:docMk/>
            <pc:sldMk cId="1451976012" sldId="264"/>
            <ac:picMk id="4" creationId="{8EDA6F4E-0EE2-5AE7-5FAB-11D069DA2179}"/>
          </ac:picMkLst>
        </pc:picChg>
        <pc:picChg chg="add">
          <ac:chgData name="Nerud, Andrew" userId="49400672-e104-4ae8-a72c-1127041c20f8" providerId="ADAL" clId="{ED46BE05-0390-470C-ABEE-1D866AB16AD8}" dt="2025-05-08T23:56:55.721" v="2884" actId="26606"/>
          <ac:picMkLst>
            <pc:docMk/>
            <pc:sldMk cId="1451976012" sldId="264"/>
            <ac:picMk id="5" creationId="{D8F55407-1450-CB75-4481-13E385A21443}"/>
          </ac:picMkLst>
        </pc:picChg>
        <pc:cxnChg chg="add">
          <ac:chgData name="Nerud, Andrew" userId="49400672-e104-4ae8-a72c-1127041c20f8" providerId="ADAL" clId="{ED46BE05-0390-470C-ABEE-1D866AB16AD8}" dt="2025-05-08T23:56:55.721" v="2884" actId="26606"/>
          <ac:cxnSpMkLst>
            <pc:docMk/>
            <pc:sldMk cId="1451976012" sldId="264"/>
            <ac:cxnSpMk id="11" creationId="{691422F5-4221-4812-AFD9-5479C6D60AD9}"/>
          </ac:cxnSpMkLst>
        </pc:cxnChg>
      </pc:sldChg>
      <pc:sldChg chg="addSp delSp modSp new mod setBg">
        <pc:chgData name="Nerud, Andrew" userId="49400672-e104-4ae8-a72c-1127041c20f8" providerId="ADAL" clId="{ED46BE05-0390-470C-ABEE-1D866AB16AD8}" dt="2025-05-12T18:37:15.058" v="3446" actId="26606"/>
        <pc:sldMkLst>
          <pc:docMk/>
          <pc:sldMk cId="4213630406" sldId="265"/>
        </pc:sldMkLst>
        <pc:spChg chg="mod">
          <ac:chgData name="Nerud, Andrew" userId="49400672-e104-4ae8-a72c-1127041c20f8" providerId="ADAL" clId="{ED46BE05-0390-470C-ABEE-1D866AB16AD8}" dt="2025-05-12T18:37:15.058" v="3446" actId="26606"/>
          <ac:spMkLst>
            <pc:docMk/>
            <pc:sldMk cId="4213630406" sldId="265"/>
            <ac:spMk id="2" creationId="{1D96C208-BCBF-455F-348E-1DB697252A51}"/>
          </ac:spMkLst>
        </pc:spChg>
        <pc:spChg chg="add del">
          <ac:chgData name="Nerud, Andrew" userId="49400672-e104-4ae8-a72c-1127041c20f8" providerId="ADAL" clId="{ED46BE05-0390-470C-ABEE-1D866AB16AD8}" dt="2025-05-12T18:36:52.356" v="3445" actId="26606"/>
          <ac:spMkLst>
            <pc:docMk/>
            <pc:sldMk cId="4213630406" sldId="265"/>
            <ac:spMk id="24" creationId="{21C69525-1BE4-4BA0-A23C-3BB6C162EFB9}"/>
          </ac:spMkLst>
        </pc:spChg>
        <pc:spChg chg="add del">
          <ac:chgData name="Nerud, Andrew" userId="49400672-e104-4ae8-a72c-1127041c20f8" providerId="ADAL" clId="{ED46BE05-0390-470C-ABEE-1D866AB16AD8}" dt="2025-05-12T18:37:15.058" v="3446" actId="26606"/>
          <ac:spMkLst>
            <pc:docMk/>
            <pc:sldMk cId="4213630406" sldId="265"/>
            <ac:spMk id="31" creationId="{DBDA151C-5770-45E4-AAFF-59E7F403866D}"/>
          </ac:spMkLst>
        </pc:spChg>
        <pc:spChg chg="add">
          <ac:chgData name="Nerud, Andrew" userId="49400672-e104-4ae8-a72c-1127041c20f8" providerId="ADAL" clId="{ED46BE05-0390-470C-ABEE-1D866AB16AD8}" dt="2025-05-12T18:37:15.058" v="3446" actId="26606"/>
          <ac:spMkLst>
            <pc:docMk/>
            <pc:sldMk cId="4213630406" sldId="265"/>
            <ac:spMk id="38" creationId="{063F27BC-7079-4FF7-8F7C-ABC82FA3C247}"/>
          </ac:spMkLst>
        </pc:spChg>
        <pc:graphicFrameChg chg="add mod modGraphic">
          <ac:chgData name="Nerud, Andrew" userId="49400672-e104-4ae8-a72c-1127041c20f8" providerId="ADAL" clId="{ED46BE05-0390-470C-ABEE-1D866AB16AD8}" dt="2025-05-12T18:37:15.058" v="3446" actId="26606"/>
          <ac:graphicFrameMkLst>
            <pc:docMk/>
            <pc:sldMk cId="4213630406" sldId="265"/>
            <ac:graphicFrameMk id="26" creationId="{BCEA1A99-EFF5-EF5F-C62F-6AE9919191F7}"/>
          </ac:graphicFrameMkLst>
        </pc:graphicFrameChg>
        <pc:cxnChg chg="add del">
          <ac:chgData name="Nerud, Andrew" userId="49400672-e104-4ae8-a72c-1127041c20f8" providerId="ADAL" clId="{ED46BE05-0390-470C-ABEE-1D866AB16AD8}" dt="2025-05-12T18:36:52.356" v="3445" actId="26606"/>
          <ac:cxnSpMkLst>
            <pc:docMk/>
            <pc:sldMk cId="4213630406" sldId="265"/>
            <ac:cxnSpMk id="25" creationId="{B68AF875-C18B-4B48-AE4C-A63FD3CEFB11}"/>
          </ac:cxnSpMkLst>
        </pc:cxnChg>
        <pc:cxnChg chg="add del">
          <ac:chgData name="Nerud, Andrew" userId="49400672-e104-4ae8-a72c-1127041c20f8" providerId="ADAL" clId="{ED46BE05-0390-470C-ABEE-1D866AB16AD8}" dt="2025-05-12T18:37:15.058" v="3446" actId="26606"/>
          <ac:cxnSpMkLst>
            <pc:docMk/>
            <pc:sldMk cId="4213630406" sldId="265"/>
            <ac:cxnSpMk id="33" creationId="{05ADA91C-AD52-A530-A898-AD6E69874598}"/>
          </ac:cxnSpMkLst>
        </pc:cxnChg>
        <pc:cxnChg chg="add">
          <ac:chgData name="Nerud, Andrew" userId="49400672-e104-4ae8-a72c-1127041c20f8" providerId="ADAL" clId="{ED46BE05-0390-470C-ABEE-1D866AB16AD8}" dt="2025-05-12T18:37:15.058" v="3446" actId="26606"/>
          <ac:cxnSpMkLst>
            <pc:docMk/>
            <pc:sldMk cId="4213630406" sldId="265"/>
            <ac:cxnSpMk id="40" creationId="{40BBF191-9CC8-4313-B1CA-8DF1A53AE4F9}"/>
          </ac:cxnSpMkLst>
        </pc:cxnChg>
      </pc:sldChg>
      <pc:sldChg chg="addSp delSp modSp new mod setBg addAnim modAnim">
        <pc:chgData name="Nerud, Andrew" userId="49400672-e104-4ae8-a72c-1127041c20f8" providerId="ADAL" clId="{ED46BE05-0390-470C-ABEE-1D866AB16AD8}" dt="2025-05-13T04:37:45.620" v="3448"/>
        <pc:sldMkLst>
          <pc:docMk/>
          <pc:sldMk cId="366927864" sldId="266"/>
        </pc:sldMkLst>
        <pc:spChg chg="mod">
          <ac:chgData name="Nerud, Andrew" userId="49400672-e104-4ae8-a72c-1127041c20f8" providerId="ADAL" clId="{ED46BE05-0390-470C-ABEE-1D866AB16AD8}" dt="2025-05-07T23:36:14.754" v="2125" actId="26606"/>
          <ac:spMkLst>
            <pc:docMk/>
            <pc:sldMk cId="366927864" sldId="266"/>
            <ac:spMk id="2" creationId="{D506819E-9EB4-D20A-3C05-02A8ED11422E}"/>
          </ac:spMkLst>
        </pc:spChg>
        <pc:spChg chg="add">
          <ac:chgData name="Nerud, Andrew" userId="49400672-e104-4ae8-a72c-1127041c20f8" providerId="ADAL" clId="{ED46BE05-0390-470C-ABEE-1D866AB16AD8}" dt="2025-05-07T23:36:14.754" v="2125" actId="26606"/>
          <ac:spMkLst>
            <pc:docMk/>
            <pc:sldMk cId="366927864" sldId="266"/>
            <ac:spMk id="11" creationId="{19F9BF86-FE94-4517-B97D-026C7515E589}"/>
          </ac:spMkLst>
        </pc:spChg>
        <pc:picChg chg="add">
          <ac:chgData name="Nerud, Andrew" userId="49400672-e104-4ae8-a72c-1127041c20f8" providerId="ADAL" clId="{ED46BE05-0390-470C-ABEE-1D866AB16AD8}" dt="2025-05-07T23:36:14.754" v="2125" actId="26606"/>
          <ac:picMkLst>
            <pc:docMk/>
            <pc:sldMk cId="366927864" sldId="266"/>
            <ac:picMk id="6" creationId="{90420F5D-1EA1-EB5F-E10F-C736A922B590}"/>
          </ac:picMkLst>
        </pc:picChg>
        <pc:cxnChg chg="add">
          <ac:chgData name="Nerud, Andrew" userId="49400672-e104-4ae8-a72c-1127041c20f8" providerId="ADAL" clId="{ED46BE05-0390-470C-ABEE-1D866AB16AD8}" dt="2025-05-07T23:36:14.754" v="2125" actId="26606"/>
          <ac:cxnSpMkLst>
            <pc:docMk/>
            <pc:sldMk cId="366927864" sldId="266"/>
            <ac:cxnSpMk id="9" creationId="{118E06E4-607B-144B-382B-AD3D06B1EE8C}"/>
          </ac:cxnSpMkLst>
        </pc:cxnChg>
        <pc:cxnChg chg="add">
          <ac:chgData name="Nerud, Andrew" userId="49400672-e104-4ae8-a72c-1127041c20f8" providerId="ADAL" clId="{ED46BE05-0390-470C-ABEE-1D866AB16AD8}" dt="2025-05-07T23:36:14.754" v="2125" actId="26606"/>
          <ac:cxnSpMkLst>
            <pc:docMk/>
            <pc:sldMk cId="366927864" sldId="266"/>
            <ac:cxnSpMk id="13" creationId="{426B4E86-32C4-273A-1ADF-6B44243549D7}"/>
          </ac:cxnSpMkLst>
        </pc:cxnChg>
      </pc:sldChg>
      <pc:sldChg chg="addSp delSp modSp new mod ord addAnim delAnim">
        <pc:chgData name="Nerud, Andrew" userId="49400672-e104-4ae8-a72c-1127041c20f8" providerId="ADAL" clId="{ED46BE05-0390-470C-ABEE-1D866AB16AD8}" dt="2025-05-13T04:46:57.541" v="3450" actId="478"/>
        <pc:sldMkLst>
          <pc:docMk/>
          <pc:sldMk cId="372871907" sldId="267"/>
        </pc:sldMkLst>
        <pc:spChg chg="mod">
          <ac:chgData name="Nerud, Andrew" userId="49400672-e104-4ae8-a72c-1127041c20f8" providerId="ADAL" clId="{ED46BE05-0390-470C-ABEE-1D866AB16AD8}" dt="2025-05-09T00:13:49.657" v="2982" actId="20577"/>
          <ac:spMkLst>
            <pc:docMk/>
            <pc:sldMk cId="372871907" sldId="267"/>
            <ac:spMk id="2" creationId="{CA9F6E2A-AA3F-91BD-E3BD-078D0A79E070}"/>
          </ac:spMkLst>
        </pc:spChg>
        <pc:picChg chg="add del">
          <ac:chgData name="Nerud, Andrew" userId="49400672-e104-4ae8-a72c-1127041c20f8" providerId="ADAL" clId="{ED46BE05-0390-470C-ABEE-1D866AB16AD8}" dt="2025-05-13T04:46:57.541" v="3450" actId="478"/>
          <ac:picMkLst>
            <pc:docMk/>
            <pc:sldMk cId="372871907" sldId="267"/>
            <ac:picMk id="4" creationId="{A22D95BA-1E81-053F-01F2-9015101B29F1}"/>
          </ac:picMkLst>
        </pc:picChg>
      </pc:sldChg>
      <pc:sldMasterChg chg="add del addSldLayout delSldLayout">
        <pc:chgData name="Nerud, Andrew" userId="49400672-e104-4ae8-a72c-1127041c20f8" providerId="ADAL" clId="{ED46BE05-0390-470C-ABEE-1D866AB16AD8}" dt="2025-05-07T22:51:14.632" v="168" actId="26606"/>
        <pc:sldMasterMkLst>
          <pc:docMk/>
          <pc:sldMasterMk cId="744546023" sldId="2147483648"/>
        </pc:sldMasterMkLst>
        <pc:sldLayoutChg chg="add del">
          <pc:chgData name="Nerud, Andrew" userId="49400672-e104-4ae8-a72c-1127041c20f8" providerId="ADAL" clId="{ED46BE05-0390-470C-ABEE-1D866AB16AD8}" dt="2025-05-07T22:51:14.632" v="168" actId="26606"/>
          <pc:sldLayoutMkLst>
            <pc:docMk/>
            <pc:sldMasterMk cId="744546023" sldId="2147483648"/>
            <pc:sldLayoutMk cId="1396125426" sldId="2147483649"/>
          </pc:sldLayoutMkLst>
        </pc:sldLayoutChg>
        <pc:sldLayoutChg chg="add del">
          <pc:chgData name="Nerud, Andrew" userId="49400672-e104-4ae8-a72c-1127041c20f8" providerId="ADAL" clId="{ED46BE05-0390-470C-ABEE-1D866AB16AD8}" dt="2025-05-07T22:51:14.632" v="168" actId="26606"/>
          <pc:sldLayoutMkLst>
            <pc:docMk/>
            <pc:sldMasterMk cId="744546023" sldId="2147483648"/>
            <pc:sldLayoutMk cId="1773056660" sldId="2147483650"/>
          </pc:sldLayoutMkLst>
        </pc:sldLayoutChg>
        <pc:sldLayoutChg chg="add del">
          <pc:chgData name="Nerud, Andrew" userId="49400672-e104-4ae8-a72c-1127041c20f8" providerId="ADAL" clId="{ED46BE05-0390-470C-ABEE-1D866AB16AD8}" dt="2025-05-07T22:51:14.632" v="168" actId="26606"/>
          <pc:sldLayoutMkLst>
            <pc:docMk/>
            <pc:sldMasterMk cId="744546023" sldId="2147483648"/>
            <pc:sldLayoutMk cId="1708072598" sldId="2147483651"/>
          </pc:sldLayoutMkLst>
        </pc:sldLayoutChg>
        <pc:sldLayoutChg chg="add del">
          <pc:chgData name="Nerud, Andrew" userId="49400672-e104-4ae8-a72c-1127041c20f8" providerId="ADAL" clId="{ED46BE05-0390-470C-ABEE-1D866AB16AD8}" dt="2025-05-07T22:51:14.632" v="168" actId="26606"/>
          <pc:sldLayoutMkLst>
            <pc:docMk/>
            <pc:sldMasterMk cId="744546023" sldId="2147483648"/>
            <pc:sldLayoutMk cId="3691074639" sldId="2147483652"/>
          </pc:sldLayoutMkLst>
        </pc:sldLayoutChg>
        <pc:sldLayoutChg chg="add del">
          <pc:chgData name="Nerud, Andrew" userId="49400672-e104-4ae8-a72c-1127041c20f8" providerId="ADAL" clId="{ED46BE05-0390-470C-ABEE-1D866AB16AD8}" dt="2025-05-07T22:51:14.632" v="168" actId="26606"/>
          <pc:sldLayoutMkLst>
            <pc:docMk/>
            <pc:sldMasterMk cId="744546023" sldId="2147483648"/>
            <pc:sldLayoutMk cId="1762902753" sldId="2147483653"/>
          </pc:sldLayoutMkLst>
        </pc:sldLayoutChg>
        <pc:sldLayoutChg chg="add del">
          <pc:chgData name="Nerud, Andrew" userId="49400672-e104-4ae8-a72c-1127041c20f8" providerId="ADAL" clId="{ED46BE05-0390-470C-ABEE-1D866AB16AD8}" dt="2025-05-07T22:51:14.632" v="168" actId="26606"/>
          <pc:sldLayoutMkLst>
            <pc:docMk/>
            <pc:sldMasterMk cId="744546023" sldId="2147483648"/>
            <pc:sldLayoutMk cId="3720556839" sldId="2147483654"/>
          </pc:sldLayoutMkLst>
        </pc:sldLayoutChg>
        <pc:sldLayoutChg chg="add del">
          <pc:chgData name="Nerud, Andrew" userId="49400672-e104-4ae8-a72c-1127041c20f8" providerId="ADAL" clId="{ED46BE05-0390-470C-ABEE-1D866AB16AD8}" dt="2025-05-07T22:51:14.632" v="168" actId="26606"/>
          <pc:sldLayoutMkLst>
            <pc:docMk/>
            <pc:sldMasterMk cId="744546023" sldId="2147483648"/>
            <pc:sldLayoutMk cId="2754073308" sldId="2147483655"/>
          </pc:sldLayoutMkLst>
        </pc:sldLayoutChg>
        <pc:sldLayoutChg chg="add del">
          <pc:chgData name="Nerud, Andrew" userId="49400672-e104-4ae8-a72c-1127041c20f8" providerId="ADAL" clId="{ED46BE05-0390-470C-ABEE-1D866AB16AD8}" dt="2025-05-07T22:51:14.632" v="168" actId="26606"/>
          <pc:sldLayoutMkLst>
            <pc:docMk/>
            <pc:sldMasterMk cId="744546023" sldId="2147483648"/>
            <pc:sldLayoutMk cId="3870205698" sldId="2147483656"/>
          </pc:sldLayoutMkLst>
        </pc:sldLayoutChg>
        <pc:sldLayoutChg chg="add del">
          <pc:chgData name="Nerud, Andrew" userId="49400672-e104-4ae8-a72c-1127041c20f8" providerId="ADAL" clId="{ED46BE05-0390-470C-ABEE-1D866AB16AD8}" dt="2025-05-07T22:51:14.632" v="168" actId="26606"/>
          <pc:sldLayoutMkLst>
            <pc:docMk/>
            <pc:sldMasterMk cId="744546023" sldId="2147483648"/>
            <pc:sldLayoutMk cId="496497999" sldId="2147483657"/>
          </pc:sldLayoutMkLst>
        </pc:sldLayoutChg>
        <pc:sldLayoutChg chg="add del">
          <pc:chgData name="Nerud, Andrew" userId="49400672-e104-4ae8-a72c-1127041c20f8" providerId="ADAL" clId="{ED46BE05-0390-470C-ABEE-1D866AB16AD8}" dt="2025-05-07T22:51:14.632" v="168" actId="26606"/>
          <pc:sldLayoutMkLst>
            <pc:docMk/>
            <pc:sldMasterMk cId="744546023" sldId="2147483648"/>
            <pc:sldLayoutMk cId="686605603" sldId="2147483658"/>
          </pc:sldLayoutMkLst>
        </pc:sldLayoutChg>
        <pc:sldLayoutChg chg="add del">
          <pc:chgData name="Nerud, Andrew" userId="49400672-e104-4ae8-a72c-1127041c20f8" providerId="ADAL" clId="{ED46BE05-0390-470C-ABEE-1D866AB16AD8}" dt="2025-05-07T22:51:14.632" v="168" actId="26606"/>
          <pc:sldLayoutMkLst>
            <pc:docMk/>
            <pc:sldMasterMk cId="744546023" sldId="2147483648"/>
            <pc:sldLayoutMk cId="4102077945" sldId="2147483659"/>
          </pc:sldLayoutMkLst>
        </pc:sldLayoutChg>
      </pc:sldMasterChg>
      <pc:sldMasterChg chg="add del replId addSldLayout delSldLayout">
        <pc:chgData name="Nerud, Andrew" userId="49400672-e104-4ae8-a72c-1127041c20f8" providerId="ADAL" clId="{ED46BE05-0390-470C-ABEE-1D866AB16AD8}" dt="2025-05-07T22:50:58.440" v="159" actId="26606"/>
        <pc:sldMasterMkLst>
          <pc:docMk/>
          <pc:sldMasterMk cId="4108770005" sldId="2147483660"/>
        </pc:sldMasterMkLst>
        <pc:sldLayoutChg chg="add del">
          <pc:chgData name="Nerud, Andrew" userId="49400672-e104-4ae8-a72c-1127041c20f8" providerId="ADAL" clId="{ED46BE05-0390-470C-ABEE-1D866AB16AD8}" dt="2025-05-07T22:50:58.440" v="159" actId="26606"/>
          <pc:sldLayoutMkLst>
            <pc:docMk/>
            <pc:sldMasterMk cId="4108770005" sldId="2147483660"/>
            <pc:sldLayoutMk cId="2027729365" sldId="2147483661"/>
          </pc:sldLayoutMkLst>
        </pc:sldLayoutChg>
        <pc:sldLayoutChg chg="add del replId">
          <pc:chgData name="Nerud, Andrew" userId="49400672-e104-4ae8-a72c-1127041c20f8" providerId="ADAL" clId="{ED46BE05-0390-470C-ABEE-1D866AB16AD8}" dt="2025-05-07T22:50:58.440" v="159" actId="26606"/>
          <pc:sldLayoutMkLst>
            <pc:docMk/>
            <pc:sldMasterMk cId="4108770005" sldId="2147483660"/>
            <pc:sldLayoutMk cId="3364040539" sldId="2147483662"/>
          </pc:sldLayoutMkLst>
        </pc:sldLayoutChg>
        <pc:sldLayoutChg chg="add del replId">
          <pc:chgData name="Nerud, Andrew" userId="49400672-e104-4ae8-a72c-1127041c20f8" providerId="ADAL" clId="{ED46BE05-0390-470C-ABEE-1D866AB16AD8}" dt="2025-05-07T22:50:58.440" v="159" actId="26606"/>
          <pc:sldLayoutMkLst>
            <pc:docMk/>
            <pc:sldMasterMk cId="4108770005" sldId="2147483660"/>
            <pc:sldLayoutMk cId="648904857" sldId="2147483663"/>
          </pc:sldLayoutMkLst>
        </pc:sldLayoutChg>
        <pc:sldLayoutChg chg="add del replId">
          <pc:chgData name="Nerud, Andrew" userId="49400672-e104-4ae8-a72c-1127041c20f8" providerId="ADAL" clId="{ED46BE05-0390-470C-ABEE-1D866AB16AD8}" dt="2025-05-07T22:50:58.440" v="159" actId="26606"/>
          <pc:sldLayoutMkLst>
            <pc:docMk/>
            <pc:sldMasterMk cId="4108770005" sldId="2147483660"/>
            <pc:sldLayoutMk cId="2613108220" sldId="2147483664"/>
          </pc:sldLayoutMkLst>
        </pc:sldLayoutChg>
        <pc:sldLayoutChg chg="add del replId">
          <pc:chgData name="Nerud, Andrew" userId="49400672-e104-4ae8-a72c-1127041c20f8" providerId="ADAL" clId="{ED46BE05-0390-470C-ABEE-1D866AB16AD8}" dt="2025-05-07T22:50:58.440" v="159" actId="26606"/>
          <pc:sldLayoutMkLst>
            <pc:docMk/>
            <pc:sldMasterMk cId="4108770005" sldId="2147483660"/>
            <pc:sldLayoutMk cId="1017163461" sldId="2147483665"/>
          </pc:sldLayoutMkLst>
        </pc:sldLayoutChg>
        <pc:sldLayoutChg chg="add del replId">
          <pc:chgData name="Nerud, Andrew" userId="49400672-e104-4ae8-a72c-1127041c20f8" providerId="ADAL" clId="{ED46BE05-0390-470C-ABEE-1D866AB16AD8}" dt="2025-05-07T22:50:58.440" v="159" actId="26606"/>
          <pc:sldLayoutMkLst>
            <pc:docMk/>
            <pc:sldMasterMk cId="4108770005" sldId="2147483660"/>
            <pc:sldLayoutMk cId="1022647253" sldId="2147483666"/>
          </pc:sldLayoutMkLst>
        </pc:sldLayoutChg>
        <pc:sldLayoutChg chg="add del replId">
          <pc:chgData name="Nerud, Andrew" userId="49400672-e104-4ae8-a72c-1127041c20f8" providerId="ADAL" clId="{ED46BE05-0390-470C-ABEE-1D866AB16AD8}" dt="2025-05-07T22:50:58.440" v="159" actId="26606"/>
          <pc:sldLayoutMkLst>
            <pc:docMk/>
            <pc:sldMasterMk cId="4108770005" sldId="2147483660"/>
            <pc:sldLayoutMk cId="1129019272" sldId="2147483667"/>
          </pc:sldLayoutMkLst>
        </pc:sldLayoutChg>
        <pc:sldLayoutChg chg="add del replId">
          <pc:chgData name="Nerud, Andrew" userId="49400672-e104-4ae8-a72c-1127041c20f8" providerId="ADAL" clId="{ED46BE05-0390-470C-ABEE-1D866AB16AD8}" dt="2025-05-07T22:50:58.440" v="159" actId="26606"/>
          <pc:sldLayoutMkLst>
            <pc:docMk/>
            <pc:sldMasterMk cId="4108770005" sldId="2147483660"/>
            <pc:sldLayoutMk cId="1366794901" sldId="2147483668"/>
          </pc:sldLayoutMkLst>
        </pc:sldLayoutChg>
        <pc:sldLayoutChg chg="add del replId">
          <pc:chgData name="Nerud, Andrew" userId="49400672-e104-4ae8-a72c-1127041c20f8" providerId="ADAL" clId="{ED46BE05-0390-470C-ABEE-1D866AB16AD8}" dt="2025-05-07T22:50:58.440" v="159" actId="26606"/>
          <pc:sldLayoutMkLst>
            <pc:docMk/>
            <pc:sldMasterMk cId="4108770005" sldId="2147483660"/>
            <pc:sldLayoutMk cId="4098061502" sldId="2147483669"/>
          </pc:sldLayoutMkLst>
        </pc:sldLayoutChg>
        <pc:sldLayoutChg chg="add del replId">
          <pc:chgData name="Nerud, Andrew" userId="49400672-e104-4ae8-a72c-1127041c20f8" providerId="ADAL" clId="{ED46BE05-0390-470C-ABEE-1D866AB16AD8}" dt="2025-05-07T22:50:58.440" v="159" actId="26606"/>
          <pc:sldLayoutMkLst>
            <pc:docMk/>
            <pc:sldMasterMk cId="4108770005" sldId="2147483660"/>
            <pc:sldLayoutMk cId="2370381977" sldId="2147483670"/>
          </pc:sldLayoutMkLst>
        </pc:sldLayoutChg>
        <pc:sldLayoutChg chg="add del replId">
          <pc:chgData name="Nerud, Andrew" userId="49400672-e104-4ae8-a72c-1127041c20f8" providerId="ADAL" clId="{ED46BE05-0390-470C-ABEE-1D866AB16AD8}" dt="2025-05-07T22:50:58.440" v="159" actId="26606"/>
          <pc:sldLayoutMkLst>
            <pc:docMk/>
            <pc:sldMasterMk cId="4108770005" sldId="2147483660"/>
            <pc:sldLayoutMk cId="686287058" sldId="2147483671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49:59.683" v="155" actId="26606"/>
        <pc:sldMasterMkLst>
          <pc:docMk/>
          <pc:sldMasterMk cId="56947391" sldId="2147483673"/>
        </pc:sldMasterMkLst>
        <pc:sldLayoutChg chg="add del">
          <pc:chgData name="Nerud, Andrew" userId="49400672-e104-4ae8-a72c-1127041c20f8" providerId="ADAL" clId="{ED46BE05-0390-470C-ABEE-1D866AB16AD8}" dt="2025-05-07T22:49:59.683" v="155" actId="26606"/>
          <pc:sldLayoutMkLst>
            <pc:docMk/>
            <pc:sldMasterMk cId="56947391" sldId="2147483673"/>
            <pc:sldLayoutMk cId="2798950215" sldId="2147483662"/>
          </pc:sldLayoutMkLst>
        </pc:sldLayoutChg>
        <pc:sldLayoutChg chg="add del">
          <pc:chgData name="Nerud, Andrew" userId="49400672-e104-4ae8-a72c-1127041c20f8" providerId="ADAL" clId="{ED46BE05-0390-470C-ABEE-1D866AB16AD8}" dt="2025-05-07T22:49:59.683" v="155" actId="26606"/>
          <pc:sldLayoutMkLst>
            <pc:docMk/>
            <pc:sldMasterMk cId="56947391" sldId="2147483673"/>
            <pc:sldLayoutMk cId="235918791" sldId="2147483663"/>
          </pc:sldLayoutMkLst>
        </pc:sldLayoutChg>
        <pc:sldLayoutChg chg="add del">
          <pc:chgData name="Nerud, Andrew" userId="49400672-e104-4ae8-a72c-1127041c20f8" providerId="ADAL" clId="{ED46BE05-0390-470C-ABEE-1D866AB16AD8}" dt="2025-05-07T22:49:59.683" v="155" actId="26606"/>
          <pc:sldLayoutMkLst>
            <pc:docMk/>
            <pc:sldMasterMk cId="56947391" sldId="2147483673"/>
            <pc:sldLayoutMk cId="192189046" sldId="2147483664"/>
          </pc:sldLayoutMkLst>
        </pc:sldLayoutChg>
        <pc:sldLayoutChg chg="add del">
          <pc:chgData name="Nerud, Andrew" userId="49400672-e104-4ae8-a72c-1127041c20f8" providerId="ADAL" clId="{ED46BE05-0390-470C-ABEE-1D866AB16AD8}" dt="2025-05-07T22:49:59.683" v="155" actId="26606"/>
          <pc:sldLayoutMkLst>
            <pc:docMk/>
            <pc:sldMasterMk cId="56947391" sldId="2147483673"/>
            <pc:sldLayoutMk cId="778977098" sldId="2147483665"/>
          </pc:sldLayoutMkLst>
        </pc:sldLayoutChg>
        <pc:sldLayoutChg chg="add del">
          <pc:chgData name="Nerud, Andrew" userId="49400672-e104-4ae8-a72c-1127041c20f8" providerId="ADAL" clId="{ED46BE05-0390-470C-ABEE-1D866AB16AD8}" dt="2025-05-07T22:49:59.683" v="155" actId="26606"/>
          <pc:sldLayoutMkLst>
            <pc:docMk/>
            <pc:sldMasterMk cId="56947391" sldId="2147483673"/>
            <pc:sldLayoutMk cId="2359983896" sldId="2147483666"/>
          </pc:sldLayoutMkLst>
        </pc:sldLayoutChg>
        <pc:sldLayoutChg chg="add del">
          <pc:chgData name="Nerud, Andrew" userId="49400672-e104-4ae8-a72c-1127041c20f8" providerId="ADAL" clId="{ED46BE05-0390-470C-ABEE-1D866AB16AD8}" dt="2025-05-07T22:49:59.683" v="155" actId="26606"/>
          <pc:sldLayoutMkLst>
            <pc:docMk/>
            <pc:sldMasterMk cId="56947391" sldId="2147483673"/>
            <pc:sldLayoutMk cId="638927122" sldId="2147483667"/>
          </pc:sldLayoutMkLst>
        </pc:sldLayoutChg>
        <pc:sldLayoutChg chg="add del">
          <pc:chgData name="Nerud, Andrew" userId="49400672-e104-4ae8-a72c-1127041c20f8" providerId="ADAL" clId="{ED46BE05-0390-470C-ABEE-1D866AB16AD8}" dt="2025-05-07T22:49:59.683" v="155" actId="26606"/>
          <pc:sldLayoutMkLst>
            <pc:docMk/>
            <pc:sldMasterMk cId="56947391" sldId="2147483673"/>
            <pc:sldLayoutMk cId="117210985" sldId="2147483668"/>
          </pc:sldLayoutMkLst>
        </pc:sldLayoutChg>
        <pc:sldLayoutChg chg="add del">
          <pc:chgData name="Nerud, Andrew" userId="49400672-e104-4ae8-a72c-1127041c20f8" providerId="ADAL" clId="{ED46BE05-0390-470C-ABEE-1D866AB16AD8}" dt="2025-05-07T22:49:59.683" v="155" actId="26606"/>
          <pc:sldLayoutMkLst>
            <pc:docMk/>
            <pc:sldMasterMk cId="56947391" sldId="2147483673"/>
            <pc:sldLayoutMk cId="3166888619" sldId="2147483669"/>
          </pc:sldLayoutMkLst>
        </pc:sldLayoutChg>
        <pc:sldLayoutChg chg="add del">
          <pc:chgData name="Nerud, Andrew" userId="49400672-e104-4ae8-a72c-1127041c20f8" providerId="ADAL" clId="{ED46BE05-0390-470C-ABEE-1D866AB16AD8}" dt="2025-05-07T22:49:59.683" v="155" actId="26606"/>
          <pc:sldLayoutMkLst>
            <pc:docMk/>
            <pc:sldMasterMk cId="56947391" sldId="2147483673"/>
            <pc:sldLayoutMk cId="4241879742" sldId="2147483670"/>
          </pc:sldLayoutMkLst>
        </pc:sldLayoutChg>
        <pc:sldLayoutChg chg="add del">
          <pc:chgData name="Nerud, Andrew" userId="49400672-e104-4ae8-a72c-1127041c20f8" providerId="ADAL" clId="{ED46BE05-0390-470C-ABEE-1D866AB16AD8}" dt="2025-05-07T22:49:59.683" v="155" actId="26606"/>
          <pc:sldLayoutMkLst>
            <pc:docMk/>
            <pc:sldMasterMk cId="56947391" sldId="2147483673"/>
            <pc:sldLayoutMk cId="288127541" sldId="2147483671"/>
          </pc:sldLayoutMkLst>
        </pc:sldLayoutChg>
        <pc:sldLayoutChg chg="add del">
          <pc:chgData name="Nerud, Andrew" userId="49400672-e104-4ae8-a72c-1127041c20f8" providerId="ADAL" clId="{ED46BE05-0390-470C-ABEE-1D866AB16AD8}" dt="2025-05-07T22:49:59.683" v="155" actId="26606"/>
          <pc:sldLayoutMkLst>
            <pc:docMk/>
            <pc:sldMasterMk cId="56947391" sldId="2147483673"/>
            <pc:sldLayoutMk cId="1886505181" sldId="2147483672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50:59.618" v="161" actId="26606"/>
        <pc:sldMasterMkLst>
          <pc:docMk/>
          <pc:sldMasterMk cId="1727643588" sldId="2147483673"/>
        </pc:sldMasterMkLst>
        <pc:sldLayoutChg chg="add del">
          <pc:chgData name="Nerud, Andrew" userId="49400672-e104-4ae8-a72c-1127041c20f8" providerId="ADAL" clId="{ED46BE05-0390-470C-ABEE-1D866AB16AD8}" dt="2025-05-07T22:50:59.618" v="161" actId="26606"/>
          <pc:sldLayoutMkLst>
            <pc:docMk/>
            <pc:sldMasterMk cId="1727643588" sldId="2147483673"/>
            <pc:sldLayoutMk cId="681779811" sldId="2147483662"/>
          </pc:sldLayoutMkLst>
        </pc:sldLayoutChg>
        <pc:sldLayoutChg chg="add del">
          <pc:chgData name="Nerud, Andrew" userId="49400672-e104-4ae8-a72c-1127041c20f8" providerId="ADAL" clId="{ED46BE05-0390-470C-ABEE-1D866AB16AD8}" dt="2025-05-07T22:50:59.618" v="161" actId="26606"/>
          <pc:sldLayoutMkLst>
            <pc:docMk/>
            <pc:sldMasterMk cId="1727643588" sldId="2147483673"/>
            <pc:sldLayoutMk cId="1583496118" sldId="2147483663"/>
          </pc:sldLayoutMkLst>
        </pc:sldLayoutChg>
        <pc:sldLayoutChg chg="add del">
          <pc:chgData name="Nerud, Andrew" userId="49400672-e104-4ae8-a72c-1127041c20f8" providerId="ADAL" clId="{ED46BE05-0390-470C-ABEE-1D866AB16AD8}" dt="2025-05-07T22:50:59.618" v="161" actId="26606"/>
          <pc:sldLayoutMkLst>
            <pc:docMk/>
            <pc:sldMasterMk cId="1727643588" sldId="2147483673"/>
            <pc:sldLayoutMk cId="4139674326" sldId="2147483664"/>
          </pc:sldLayoutMkLst>
        </pc:sldLayoutChg>
        <pc:sldLayoutChg chg="add del">
          <pc:chgData name="Nerud, Andrew" userId="49400672-e104-4ae8-a72c-1127041c20f8" providerId="ADAL" clId="{ED46BE05-0390-470C-ABEE-1D866AB16AD8}" dt="2025-05-07T22:50:59.618" v="161" actId="26606"/>
          <pc:sldLayoutMkLst>
            <pc:docMk/>
            <pc:sldMasterMk cId="1727643588" sldId="2147483673"/>
            <pc:sldLayoutMk cId="310852202" sldId="2147483665"/>
          </pc:sldLayoutMkLst>
        </pc:sldLayoutChg>
        <pc:sldLayoutChg chg="add del">
          <pc:chgData name="Nerud, Andrew" userId="49400672-e104-4ae8-a72c-1127041c20f8" providerId="ADAL" clId="{ED46BE05-0390-470C-ABEE-1D866AB16AD8}" dt="2025-05-07T22:50:59.618" v="161" actId="26606"/>
          <pc:sldLayoutMkLst>
            <pc:docMk/>
            <pc:sldMasterMk cId="1727643588" sldId="2147483673"/>
            <pc:sldLayoutMk cId="1794872347" sldId="2147483666"/>
          </pc:sldLayoutMkLst>
        </pc:sldLayoutChg>
        <pc:sldLayoutChg chg="add del">
          <pc:chgData name="Nerud, Andrew" userId="49400672-e104-4ae8-a72c-1127041c20f8" providerId="ADAL" clId="{ED46BE05-0390-470C-ABEE-1D866AB16AD8}" dt="2025-05-07T22:50:59.618" v="161" actId="26606"/>
          <pc:sldLayoutMkLst>
            <pc:docMk/>
            <pc:sldMasterMk cId="1727643588" sldId="2147483673"/>
            <pc:sldLayoutMk cId="3861087133" sldId="2147483667"/>
          </pc:sldLayoutMkLst>
        </pc:sldLayoutChg>
        <pc:sldLayoutChg chg="add del">
          <pc:chgData name="Nerud, Andrew" userId="49400672-e104-4ae8-a72c-1127041c20f8" providerId="ADAL" clId="{ED46BE05-0390-470C-ABEE-1D866AB16AD8}" dt="2025-05-07T22:50:59.618" v="161" actId="26606"/>
          <pc:sldLayoutMkLst>
            <pc:docMk/>
            <pc:sldMasterMk cId="1727643588" sldId="2147483673"/>
            <pc:sldLayoutMk cId="1191822329" sldId="2147483668"/>
          </pc:sldLayoutMkLst>
        </pc:sldLayoutChg>
        <pc:sldLayoutChg chg="add del">
          <pc:chgData name="Nerud, Andrew" userId="49400672-e104-4ae8-a72c-1127041c20f8" providerId="ADAL" clId="{ED46BE05-0390-470C-ABEE-1D866AB16AD8}" dt="2025-05-07T22:50:59.618" v="161" actId="26606"/>
          <pc:sldLayoutMkLst>
            <pc:docMk/>
            <pc:sldMasterMk cId="1727643588" sldId="2147483673"/>
            <pc:sldLayoutMk cId="1897910490" sldId="2147483669"/>
          </pc:sldLayoutMkLst>
        </pc:sldLayoutChg>
        <pc:sldLayoutChg chg="add del">
          <pc:chgData name="Nerud, Andrew" userId="49400672-e104-4ae8-a72c-1127041c20f8" providerId="ADAL" clId="{ED46BE05-0390-470C-ABEE-1D866AB16AD8}" dt="2025-05-07T22:50:59.618" v="161" actId="26606"/>
          <pc:sldLayoutMkLst>
            <pc:docMk/>
            <pc:sldMasterMk cId="1727643588" sldId="2147483673"/>
            <pc:sldLayoutMk cId="819213775" sldId="2147483670"/>
          </pc:sldLayoutMkLst>
        </pc:sldLayoutChg>
        <pc:sldLayoutChg chg="add del">
          <pc:chgData name="Nerud, Andrew" userId="49400672-e104-4ae8-a72c-1127041c20f8" providerId="ADAL" clId="{ED46BE05-0390-470C-ABEE-1D866AB16AD8}" dt="2025-05-07T22:50:59.618" v="161" actId="26606"/>
          <pc:sldLayoutMkLst>
            <pc:docMk/>
            <pc:sldMasterMk cId="1727643588" sldId="2147483673"/>
            <pc:sldLayoutMk cId="2285298312" sldId="2147483671"/>
          </pc:sldLayoutMkLst>
        </pc:sldLayoutChg>
        <pc:sldLayoutChg chg="add del">
          <pc:chgData name="Nerud, Andrew" userId="49400672-e104-4ae8-a72c-1127041c20f8" providerId="ADAL" clId="{ED46BE05-0390-470C-ABEE-1D866AB16AD8}" dt="2025-05-07T22:50:59.618" v="161" actId="26606"/>
          <pc:sldLayoutMkLst>
            <pc:docMk/>
            <pc:sldMasterMk cId="1727643588" sldId="2147483673"/>
            <pc:sldLayoutMk cId="297820898" sldId="2147483672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51:02.065" v="163" actId="26606"/>
        <pc:sldMasterMkLst>
          <pc:docMk/>
          <pc:sldMasterMk cId="3500227548" sldId="2147483686"/>
        </pc:sldMasterMkLst>
        <pc:sldLayoutChg chg="add del">
          <pc:chgData name="Nerud, Andrew" userId="49400672-e104-4ae8-a72c-1127041c20f8" providerId="ADAL" clId="{ED46BE05-0390-470C-ABEE-1D866AB16AD8}" dt="2025-05-07T22:51:02.065" v="163" actId="26606"/>
          <pc:sldLayoutMkLst>
            <pc:docMk/>
            <pc:sldMasterMk cId="3500227548" sldId="2147483686"/>
            <pc:sldLayoutMk cId="3609009638" sldId="2147483675"/>
          </pc:sldLayoutMkLst>
        </pc:sldLayoutChg>
        <pc:sldLayoutChg chg="add del">
          <pc:chgData name="Nerud, Andrew" userId="49400672-e104-4ae8-a72c-1127041c20f8" providerId="ADAL" clId="{ED46BE05-0390-470C-ABEE-1D866AB16AD8}" dt="2025-05-07T22:51:02.065" v="163" actId="26606"/>
          <pc:sldLayoutMkLst>
            <pc:docMk/>
            <pc:sldMasterMk cId="3500227548" sldId="2147483686"/>
            <pc:sldLayoutMk cId="3287056544" sldId="2147483676"/>
          </pc:sldLayoutMkLst>
        </pc:sldLayoutChg>
        <pc:sldLayoutChg chg="add del">
          <pc:chgData name="Nerud, Andrew" userId="49400672-e104-4ae8-a72c-1127041c20f8" providerId="ADAL" clId="{ED46BE05-0390-470C-ABEE-1D866AB16AD8}" dt="2025-05-07T22:51:02.065" v="163" actId="26606"/>
          <pc:sldLayoutMkLst>
            <pc:docMk/>
            <pc:sldMasterMk cId="3500227548" sldId="2147483686"/>
            <pc:sldLayoutMk cId="4168082843" sldId="2147483677"/>
          </pc:sldLayoutMkLst>
        </pc:sldLayoutChg>
        <pc:sldLayoutChg chg="add del">
          <pc:chgData name="Nerud, Andrew" userId="49400672-e104-4ae8-a72c-1127041c20f8" providerId="ADAL" clId="{ED46BE05-0390-470C-ABEE-1D866AB16AD8}" dt="2025-05-07T22:51:02.065" v="163" actId="26606"/>
          <pc:sldLayoutMkLst>
            <pc:docMk/>
            <pc:sldMasterMk cId="3500227548" sldId="2147483686"/>
            <pc:sldLayoutMk cId="3300868682" sldId="2147483678"/>
          </pc:sldLayoutMkLst>
        </pc:sldLayoutChg>
        <pc:sldLayoutChg chg="add del">
          <pc:chgData name="Nerud, Andrew" userId="49400672-e104-4ae8-a72c-1127041c20f8" providerId="ADAL" clId="{ED46BE05-0390-470C-ABEE-1D866AB16AD8}" dt="2025-05-07T22:51:02.065" v="163" actId="26606"/>
          <pc:sldLayoutMkLst>
            <pc:docMk/>
            <pc:sldMasterMk cId="3500227548" sldId="2147483686"/>
            <pc:sldLayoutMk cId="894492839" sldId="2147483679"/>
          </pc:sldLayoutMkLst>
        </pc:sldLayoutChg>
        <pc:sldLayoutChg chg="add del">
          <pc:chgData name="Nerud, Andrew" userId="49400672-e104-4ae8-a72c-1127041c20f8" providerId="ADAL" clId="{ED46BE05-0390-470C-ABEE-1D866AB16AD8}" dt="2025-05-07T22:51:02.065" v="163" actId="26606"/>
          <pc:sldLayoutMkLst>
            <pc:docMk/>
            <pc:sldMasterMk cId="3500227548" sldId="2147483686"/>
            <pc:sldLayoutMk cId="1650448426" sldId="2147483680"/>
          </pc:sldLayoutMkLst>
        </pc:sldLayoutChg>
        <pc:sldLayoutChg chg="add del">
          <pc:chgData name="Nerud, Andrew" userId="49400672-e104-4ae8-a72c-1127041c20f8" providerId="ADAL" clId="{ED46BE05-0390-470C-ABEE-1D866AB16AD8}" dt="2025-05-07T22:51:02.065" v="163" actId="26606"/>
          <pc:sldLayoutMkLst>
            <pc:docMk/>
            <pc:sldMasterMk cId="3500227548" sldId="2147483686"/>
            <pc:sldLayoutMk cId="985420500" sldId="2147483681"/>
          </pc:sldLayoutMkLst>
        </pc:sldLayoutChg>
        <pc:sldLayoutChg chg="add del">
          <pc:chgData name="Nerud, Andrew" userId="49400672-e104-4ae8-a72c-1127041c20f8" providerId="ADAL" clId="{ED46BE05-0390-470C-ABEE-1D866AB16AD8}" dt="2025-05-07T22:51:02.065" v="163" actId="26606"/>
          <pc:sldLayoutMkLst>
            <pc:docMk/>
            <pc:sldMasterMk cId="3500227548" sldId="2147483686"/>
            <pc:sldLayoutMk cId="3629776302" sldId="2147483682"/>
          </pc:sldLayoutMkLst>
        </pc:sldLayoutChg>
        <pc:sldLayoutChg chg="add del">
          <pc:chgData name="Nerud, Andrew" userId="49400672-e104-4ae8-a72c-1127041c20f8" providerId="ADAL" clId="{ED46BE05-0390-470C-ABEE-1D866AB16AD8}" dt="2025-05-07T22:51:02.065" v="163" actId="26606"/>
          <pc:sldLayoutMkLst>
            <pc:docMk/>
            <pc:sldMasterMk cId="3500227548" sldId="2147483686"/>
            <pc:sldLayoutMk cId="4223783572" sldId="2147483683"/>
          </pc:sldLayoutMkLst>
        </pc:sldLayoutChg>
        <pc:sldLayoutChg chg="add del">
          <pc:chgData name="Nerud, Andrew" userId="49400672-e104-4ae8-a72c-1127041c20f8" providerId="ADAL" clId="{ED46BE05-0390-470C-ABEE-1D866AB16AD8}" dt="2025-05-07T22:51:02.065" v="163" actId="26606"/>
          <pc:sldLayoutMkLst>
            <pc:docMk/>
            <pc:sldMasterMk cId="3500227548" sldId="2147483686"/>
            <pc:sldLayoutMk cId="2507365172" sldId="2147483684"/>
          </pc:sldLayoutMkLst>
        </pc:sldLayoutChg>
        <pc:sldLayoutChg chg="add del">
          <pc:chgData name="Nerud, Andrew" userId="49400672-e104-4ae8-a72c-1127041c20f8" providerId="ADAL" clId="{ED46BE05-0390-470C-ABEE-1D866AB16AD8}" dt="2025-05-07T22:51:02.065" v="163" actId="26606"/>
          <pc:sldLayoutMkLst>
            <pc:docMk/>
            <pc:sldMasterMk cId="3500227548" sldId="2147483686"/>
            <pc:sldLayoutMk cId="239383528" sldId="2147483685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53:16.208" v="188" actId="26606"/>
        <pc:sldMasterMkLst>
          <pc:docMk/>
          <pc:sldMasterMk cId="1752796805" sldId="2147483699"/>
        </pc:sldMasterMkLst>
        <pc:sldLayoutChg chg="add del">
          <pc:chgData name="Nerud, Andrew" userId="49400672-e104-4ae8-a72c-1127041c20f8" providerId="ADAL" clId="{ED46BE05-0390-470C-ABEE-1D866AB16AD8}" dt="2025-05-07T22:53:16.208" v="188" actId="26606"/>
          <pc:sldLayoutMkLst>
            <pc:docMk/>
            <pc:sldMasterMk cId="1752796805" sldId="2147483699"/>
            <pc:sldLayoutMk cId="899062764" sldId="2147483688"/>
          </pc:sldLayoutMkLst>
        </pc:sldLayoutChg>
        <pc:sldLayoutChg chg="add del">
          <pc:chgData name="Nerud, Andrew" userId="49400672-e104-4ae8-a72c-1127041c20f8" providerId="ADAL" clId="{ED46BE05-0390-470C-ABEE-1D866AB16AD8}" dt="2025-05-07T22:53:16.208" v="188" actId="26606"/>
          <pc:sldLayoutMkLst>
            <pc:docMk/>
            <pc:sldMasterMk cId="1752796805" sldId="2147483699"/>
            <pc:sldLayoutMk cId="2153999529" sldId="2147483689"/>
          </pc:sldLayoutMkLst>
        </pc:sldLayoutChg>
        <pc:sldLayoutChg chg="add del">
          <pc:chgData name="Nerud, Andrew" userId="49400672-e104-4ae8-a72c-1127041c20f8" providerId="ADAL" clId="{ED46BE05-0390-470C-ABEE-1D866AB16AD8}" dt="2025-05-07T22:53:16.208" v="188" actId="26606"/>
          <pc:sldLayoutMkLst>
            <pc:docMk/>
            <pc:sldMasterMk cId="1752796805" sldId="2147483699"/>
            <pc:sldLayoutMk cId="1078775037" sldId="2147483690"/>
          </pc:sldLayoutMkLst>
        </pc:sldLayoutChg>
        <pc:sldLayoutChg chg="add del">
          <pc:chgData name="Nerud, Andrew" userId="49400672-e104-4ae8-a72c-1127041c20f8" providerId="ADAL" clId="{ED46BE05-0390-470C-ABEE-1D866AB16AD8}" dt="2025-05-07T22:53:16.208" v="188" actId="26606"/>
          <pc:sldLayoutMkLst>
            <pc:docMk/>
            <pc:sldMasterMk cId="1752796805" sldId="2147483699"/>
            <pc:sldLayoutMk cId="4051954266" sldId="2147483691"/>
          </pc:sldLayoutMkLst>
        </pc:sldLayoutChg>
        <pc:sldLayoutChg chg="add del">
          <pc:chgData name="Nerud, Andrew" userId="49400672-e104-4ae8-a72c-1127041c20f8" providerId="ADAL" clId="{ED46BE05-0390-470C-ABEE-1D866AB16AD8}" dt="2025-05-07T22:53:16.208" v="188" actId="26606"/>
          <pc:sldLayoutMkLst>
            <pc:docMk/>
            <pc:sldMasterMk cId="1752796805" sldId="2147483699"/>
            <pc:sldLayoutMk cId="1379142656" sldId="2147483692"/>
          </pc:sldLayoutMkLst>
        </pc:sldLayoutChg>
        <pc:sldLayoutChg chg="add del">
          <pc:chgData name="Nerud, Andrew" userId="49400672-e104-4ae8-a72c-1127041c20f8" providerId="ADAL" clId="{ED46BE05-0390-470C-ABEE-1D866AB16AD8}" dt="2025-05-07T22:53:16.208" v="188" actId="26606"/>
          <pc:sldLayoutMkLst>
            <pc:docMk/>
            <pc:sldMasterMk cId="1752796805" sldId="2147483699"/>
            <pc:sldLayoutMk cId="1540107653" sldId="2147483693"/>
          </pc:sldLayoutMkLst>
        </pc:sldLayoutChg>
        <pc:sldLayoutChg chg="add del">
          <pc:chgData name="Nerud, Andrew" userId="49400672-e104-4ae8-a72c-1127041c20f8" providerId="ADAL" clId="{ED46BE05-0390-470C-ABEE-1D866AB16AD8}" dt="2025-05-07T22:53:16.208" v="188" actId="26606"/>
          <pc:sldLayoutMkLst>
            <pc:docMk/>
            <pc:sldMasterMk cId="1752796805" sldId="2147483699"/>
            <pc:sldLayoutMk cId="1781383034" sldId="2147483694"/>
          </pc:sldLayoutMkLst>
        </pc:sldLayoutChg>
        <pc:sldLayoutChg chg="add del">
          <pc:chgData name="Nerud, Andrew" userId="49400672-e104-4ae8-a72c-1127041c20f8" providerId="ADAL" clId="{ED46BE05-0390-470C-ABEE-1D866AB16AD8}" dt="2025-05-07T22:53:16.208" v="188" actId="26606"/>
          <pc:sldLayoutMkLst>
            <pc:docMk/>
            <pc:sldMasterMk cId="1752796805" sldId="2147483699"/>
            <pc:sldLayoutMk cId="3752180095" sldId="2147483695"/>
          </pc:sldLayoutMkLst>
        </pc:sldLayoutChg>
        <pc:sldLayoutChg chg="add del">
          <pc:chgData name="Nerud, Andrew" userId="49400672-e104-4ae8-a72c-1127041c20f8" providerId="ADAL" clId="{ED46BE05-0390-470C-ABEE-1D866AB16AD8}" dt="2025-05-07T22:53:16.208" v="188" actId="26606"/>
          <pc:sldLayoutMkLst>
            <pc:docMk/>
            <pc:sldMasterMk cId="1752796805" sldId="2147483699"/>
            <pc:sldLayoutMk cId="1217086855" sldId="2147483696"/>
          </pc:sldLayoutMkLst>
        </pc:sldLayoutChg>
        <pc:sldLayoutChg chg="add del">
          <pc:chgData name="Nerud, Andrew" userId="49400672-e104-4ae8-a72c-1127041c20f8" providerId="ADAL" clId="{ED46BE05-0390-470C-ABEE-1D866AB16AD8}" dt="2025-05-07T22:53:16.208" v="188" actId="26606"/>
          <pc:sldLayoutMkLst>
            <pc:docMk/>
            <pc:sldMasterMk cId="1752796805" sldId="2147483699"/>
            <pc:sldLayoutMk cId="1113524150" sldId="2147483697"/>
          </pc:sldLayoutMkLst>
        </pc:sldLayoutChg>
        <pc:sldLayoutChg chg="add del">
          <pc:chgData name="Nerud, Andrew" userId="49400672-e104-4ae8-a72c-1127041c20f8" providerId="ADAL" clId="{ED46BE05-0390-470C-ABEE-1D866AB16AD8}" dt="2025-05-07T22:53:16.208" v="188" actId="26606"/>
          <pc:sldLayoutMkLst>
            <pc:docMk/>
            <pc:sldMasterMk cId="1752796805" sldId="2147483699"/>
            <pc:sldLayoutMk cId="1607136494" sldId="2147483698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51:14.567" v="167" actId="26606"/>
        <pc:sldMasterMkLst>
          <pc:docMk/>
          <pc:sldMasterMk cId="1881271199" sldId="2147483751"/>
        </pc:sldMasterMkLst>
        <pc:sldLayoutChg chg="add del">
          <pc:chgData name="Nerud, Andrew" userId="49400672-e104-4ae8-a72c-1127041c20f8" providerId="ADAL" clId="{ED46BE05-0390-470C-ABEE-1D866AB16AD8}" dt="2025-05-07T22:51:14.567" v="167" actId="26606"/>
          <pc:sldLayoutMkLst>
            <pc:docMk/>
            <pc:sldMasterMk cId="1881271199" sldId="2147483751"/>
            <pc:sldLayoutMk cId="624891807" sldId="2147483740"/>
          </pc:sldLayoutMkLst>
        </pc:sldLayoutChg>
        <pc:sldLayoutChg chg="add del">
          <pc:chgData name="Nerud, Andrew" userId="49400672-e104-4ae8-a72c-1127041c20f8" providerId="ADAL" clId="{ED46BE05-0390-470C-ABEE-1D866AB16AD8}" dt="2025-05-07T22:51:14.567" v="167" actId="26606"/>
          <pc:sldLayoutMkLst>
            <pc:docMk/>
            <pc:sldMasterMk cId="1881271199" sldId="2147483751"/>
            <pc:sldLayoutMk cId="2974361643" sldId="2147483741"/>
          </pc:sldLayoutMkLst>
        </pc:sldLayoutChg>
        <pc:sldLayoutChg chg="add del">
          <pc:chgData name="Nerud, Andrew" userId="49400672-e104-4ae8-a72c-1127041c20f8" providerId="ADAL" clId="{ED46BE05-0390-470C-ABEE-1D866AB16AD8}" dt="2025-05-07T22:51:14.567" v="167" actId="26606"/>
          <pc:sldLayoutMkLst>
            <pc:docMk/>
            <pc:sldMasterMk cId="1881271199" sldId="2147483751"/>
            <pc:sldLayoutMk cId="3409432622" sldId="2147483742"/>
          </pc:sldLayoutMkLst>
        </pc:sldLayoutChg>
        <pc:sldLayoutChg chg="add del">
          <pc:chgData name="Nerud, Andrew" userId="49400672-e104-4ae8-a72c-1127041c20f8" providerId="ADAL" clId="{ED46BE05-0390-470C-ABEE-1D866AB16AD8}" dt="2025-05-07T22:51:14.567" v="167" actId="26606"/>
          <pc:sldLayoutMkLst>
            <pc:docMk/>
            <pc:sldMasterMk cId="1881271199" sldId="2147483751"/>
            <pc:sldLayoutMk cId="100627354" sldId="2147483743"/>
          </pc:sldLayoutMkLst>
        </pc:sldLayoutChg>
        <pc:sldLayoutChg chg="add del">
          <pc:chgData name="Nerud, Andrew" userId="49400672-e104-4ae8-a72c-1127041c20f8" providerId="ADAL" clId="{ED46BE05-0390-470C-ABEE-1D866AB16AD8}" dt="2025-05-07T22:51:14.567" v="167" actId="26606"/>
          <pc:sldLayoutMkLst>
            <pc:docMk/>
            <pc:sldMasterMk cId="1881271199" sldId="2147483751"/>
            <pc:sldLayoutMk cId="3124495624" sldId="2147483744"/>
          </pc:sldLayoutMkLst>
        </pc:sldLayoutChg>
        <pc:sldLayoutChg chg="add del">
          <pc:chgData name="Nerud, Andrew" userId="49400672-e104-4ae8-a72c-1127041c20f8" providerId="ADAL" clId="{ED46BE05-0390-470C-ABEE-1D866AB16AD8}" dt="2025-05-07T22:51:14.567" v="167" actId="26606"/>
          <pc:sldLayoutMkLst>
            <pc:docMk/>
            <pc:sldMasterMk cId="1881271199" sldId="2147483751"/>
            <pc:sldLayoutMk cId="1473502013" sldId="2147483745"/>
          </pc:sldLayoutMkLst>
        </pc:sldLayoutChg>
        <pc:sldLayoutChg chg="add del">
          <pc:chgData name="Nerud, Andrew" userId="49400672-e104-4ae8-a72c-1127041c20f8" providerId="ADAL" clId="{ED46BE05-0390-470C-ABEE-1D866AB16AD8}" dt="2025-05-07T22:51:14.567" v="167" actId="26606"/>
          <pc:sldLayoutMkLst>
            <pc:docMk/>
            <pc:sldMasterMk cId="1881271199" sldId="2147483751"/>
            <pc:sldLayoutMk cId="962073325" sldId="2147483746"/>
          </pc:sldLayoutMkLst>
        </pc:sldLayoutChg>
        <pc:sldLayoutChg chg="add del">
          <pc:chgData name="Nerud, Andrew" userId="49400672-e104-4ae8-a72c-1127041c20f8" providerId="ADAL" clId="{ED46BE05-0390-470C-ABEE-1D866AB16AD8}" dt="2025-05-07T22:51:14.567" v="167" actId="26606"/>
          <pc:sldLayoutMkLst>
            <pc:docMk/>
            <pc:sldMasterMk cId="1881271199" sldId="2147483751"/>
            <pc:sldLayoutMk cId="4040178838" sldId="2147483747"/>
          </pc:sldLayoutMkLst>
        </pc:sldLayoutChg>
        <pc:sldLayoutChg chg="add del">
          <pc:chgData name="Nerud, Andrew" userId="49400672-e104-4ae8-a72c-1127041c20f8" providerId="ADAL" clId="{ED46BE05-0390-470C-ABEE-1D866AB16AD8}" dt="2025-05-07T22:51:14.567" v="167" actId="26606"/>
          <pc:sldLayoutMkLst>
            <pc:docMk/>
            <pc:sldMasterMk cId="1881271199" sldId="2147483751"/>
            <pc:sldLayoutMk cId="515130867" sldId="2147483748"/>
          </pc:sldLayoutMkLst>
        </pc:sldLayoutChg>
        <pc:sldLayoutChg chg="add del">
          <pc:chgData name="Nerud, Andrew" userId="49400672-e104-4ae8-a72c-1127041c20f8" providerId="ADAL" clId="{ED46BE05-0390-470C-ABEE-1D866AB16AD8}" dt="2025-05-07T22:51:14.567" v="167" actId="26606"/>
          <pc:sldLayoutMkLst>
            <pc:docMk/>
            <pc:sldMasterMk cId="1881271199" sldId="2147483751"/>
            <pc:sldLayoutMk cId="846312566" sldId="2147483749"/>
          </pc:sldLayoutMkLst>
        </pc:sldLayoutChg>
        <pc:sldLayoutChg chg="add del">
          <pc:chgData name="Nerud, Andrew" userId="49400672-e104-4ae8-a72c-1127041c20f8" providerId="ADAL" clId="{ED46BE05-0390-470C-ABEE-1D866AB16AD8}" dt="2025-05-07T22:51:14.567" v="167" actId="26606"/>
          <pc:sldLayoutMkLst>
            <pc:docMk/>
            <pc:sldMasterMk cId="1881271199" sldId="2147483751"/>
            <pc:sldLayoutMk cId="4278632077" sldId="2147483750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52:54.268" v="177" actId="26606"/>
        <pc:sldMasterMkLst>
          <pc:docMk/>
          <pc:sldMasterMk cId="721803616" sldId="2147483752"/>
        </pc:sldMasterMkLst>
        <pc:sldLayoutChg chg="add del">
          <pc:chgData name="Nerud, Andrew" userId="49400672-e104-4ae8-a72c-1127041c20f8" providerId="ADAL" clId="{ED46BE05-0390-470C-ABEE-1D866AB16AD8}" dt="2025-05-07T22:52:54.268" v="177" actId="26606"/>
          <pc:sldLayoutMkLst>
            <pc:docMk/>
            <pc:sldMasterMk cId="721803616" sldId="2147483752"/>
            <pc:sldLayoutMk cId="381530275" sldId="2147483741"/>
          </pc:sldLayoutMkLst>
        </pc:sldLayoutChg>
        <pc:sldLayoutChg chg="add del">
          <pc:chgData name="Nerud, Andrew" userId="49400672-e104-4ae8-a72c-1127041c20f8" providerId="ADAL" clId="{ED46BE05-0390-470C-ABEE-1D866AB16AD8}" dt="2025-05-07T22:52:54.268" v="177" actId="26606"/>
          <pc:sldLayoutMkLst>
            <pc:docMk/>
            <pc:sldMasterMk cId="721803616" sldId="2147483752"/>
            <pc:sldLayoutMk cId="3884972820" sldId="2147483742"/>
          </pc:sldLayoutMkLst>
        </pc:sldLayoutChg>
        <pc:sldLayoutChg chg="add del">
          <pc:chgData name="Nerud, Andrew" userId="49400672-e104-4ae8-a72c-1127041c20f8" providerId="ADAL" clId="{ED46BE05-0390-470C-ABEE-1D866AB16AD8}" dt="2025-05-07T22:52:54.268" v="177" actId="26606"/>
          <pc:sldLayoutMkLst>
            <pc:docMk/>
            <pc:sldMasterMk cId="721803616" sldId="2147483752"/>
            <pc:sldLayoutMk cId="4287187388" sldId="2147483743"/>
          </pc:sldLayoutMkLst>
        </pc:sldLayoutChg>
        <pc:sldLayoutChg chg="add del">
          <pc:chgData name="Nerud, Andrew" userId="49400672-e104-4ae8-a72c-1127041c20f8" providerId="ADAL" clId="{ED46BE05-0390-470C-ABEE-1D866AB16AD8}" dt="2025-05-07T22:52:54.268" v="177" actId="26606"/>
          <pc:sldLayoutMkLst>
            <pc:docMk/>
            <pc:sldMasterMk cId="721803616" sldId="2147483752"/>
            <pc:sldLayoutMk cId="218100631" sldId="2147483744"/>
          </pc:sldLayoutMkLst>
        </pc:sldLayoutChg>
        <pc:sldLayoutChg chg="add del">
          <pc:chgData name="Nerud, Andrew" userId="49400672-e104-4ae8-a72c-1127041c20f8" providerId="ADAL" clId="{ED46BE05-0390-470C-ABEE-1D866AB16AD8}" dt="2025-05-07T22:52:54.268" v="177" actId="26606"/>
          <pc:sldLayoutMkLst>
            <pc:docMk/>
            <pc:sldMasterMk cId="721803616" sldId="2147483752"/>
            <pc:sldLayoutMk cId="562448377" sldId="2147483745"/>
          </pc:sldLayoutMkLst>
        </pc:sldLayoutChg>
        <pc:sldLayoutChg chg="add del">
          <pc:chgData name="Nerud, Andrew" userId="49400672-e104-4ae8-a72c-1127041c20f8" providerId="ADAL" clId="{ED46BE05-0390-470C-ABEE-1D866AB16AD8}" dt="2025-05-07T22:52:54.268" v="177" actId="26606"/>
          <pc:sldLayoutMkLst>
            <pc:docMk/>
            <pc:sldMasterMk cId="721803616" sldId="2147483752"/>
            <pc:sldLayoutMk cId="4280059128" sldId="2147483746"/>
          </pc:sldLayoutMkLst>
        </pc:sldLayoutChg>
        <pc:sldLayoutChg chg="add del">
          <pc:chgData name="Nerud, Andrew" userId="49400672-e104-4ae8-a72c-1127041c20f8" providerId="ADAL" clId="{ED46BE05-0390-470C-ABEE-1D866AB16AD8}" dt="2025-05-07T22:52:54.268" v="177" actId="26606"/>
          <pc:sldLayoutMkLst>
            <pc:docMk/>
            <pc:sldMasterMk cId="721803616" sldId="2147483752"/>
            <pc:sldLayoutMk cId="1926465620" sldId="2147483747"/>
          </pc:sldLayoutMkLst>
        </pc:sldLayoutChg>
        <pc:sldLayoutChg chg="add del">
          <pc:chgData name="Nerud, Andrew" userId="49400672-e104-4ae8-a72c-1127041c20f8" providerId="ADAL" clId="{ED46BE05-0390-470C-ABEE-1D866AB16AD8}" dt="2025-05-07T22:52:54.268" v="177" actId="26606"/>
          <pc:sldLayoutMkLst>
            <pc:docMk/>
            <pc:sldMasterMk cId="721803616" sldId="2147483752"/>
            <pc:sldLayoutMk cId="678399818" sldId="2147483748"/>
          </pc:sldLayoutMkLst>
        </pc:sldLayoutChg>
        <pc:sldLayoutChg chg="add del">
          <pc:chgData name="Nerud, Andrew" userId="49400672-e104-4ae8-a72c-1127041c20f8" providerId="ADAL" clId="{ED46BE05-0390-470C-ABEE-1D866AB16AD8}" dt="2025-05-07T22:52:54.268" v="177" actId="26606"/>
          <pc:sldLayoutMkLst>
            <pc:docMk/>
            <pc:sldMasterMk cId="721803616" sldId="2147483752"/>
            <pc:sldLayoutMk cId="3679470849" sldId="2147483749"/>
          </pc:sldLayoutMkLst>
        </pc:sldLayoutChg>
        <pc:sldLayoutChg chg="add del">
          <pc:chgData name="Nerud, Andrew" userId="49400672-e104-4ae8-a72c-1127041c20f8" providerId="ADAL" clId="{ED46BE05-0390-470C-ABEE-1D866AB16AD8}" dt="2025-05-07T22:52:54.268" v="177" actId="26606"/>
          <pc:sldLayoutMkLst>
            <pc:docMk/>
            <pc:sldMasterMk cId="721803616" sldId="2147483752"/>
            <pc:sldLayoutMk cId="464264394" sldId="2147483750"/>
          </pc:sldLayoutMkLst>
        </pc:sldLayoutChg>
        <pc:sldLayoutChg chg="add del">
          <pc:chgData name="Nerud, Andrew" userId="49400672-e104-4ae8-a72c-1127041c20f8" providerId="ADAL" clId="{ED46BE05-0390-470C-ABEE-1D866AB16AD8}" dt="2025-05-07T22:52:54.268" v="177" actId="26606"/>
          <pc:sldLayoutMkLst>
            <pc:docMk/>
            <pc:sldMasterMk cId="721803616" sldId="2147483752"/>
            <pc:sldLayoutMk cId="1362331159" sldId="2147483751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52:52.599" v="175" actId="26606"/>
        <pc:sldMasterMkLst>
          <pc:docMk/>
          <pc:sldMasterMk cId="647327945" sldId="2147483765"/>
        </pc:sldMasterMkLst>
        <pc:sldLayoutChg chg="add del">
          <pc:chgData name="Nerud, Andrew" userId="49400672-e104-4ae8-a72c-1127041c20f8" providerId="ADAL" clId="{ED46BE05-0390-470C-ABEE-1D866AB16AD8}" dt="2025-05-07T22:52:52.599" v="175" actId="26606"/>
          <pc:sldLayoutMkLst>
            <pc:docMk/>
            <pc:sldMasterMk cId="647327945" sldId="2147483765"/>
            <pc:sldLayoutMk cId="2600507218" sldId="2147483754"/>
          </pc:sldLayoutMkLst>
        </pc:sldLayoutChg>
        <pc:sldLayoutChg chg="add del">
          <pc:chgData name="Nerud, Andrew" userId="49400672-e104-4ae8-a72c-1127041c20f8" providerId="ADAL" clId="{ED46BE05-0390-470C-ABEE-1D866AB16AD8}" dt="2025-05-07T22:52:52.599" v="175" actId="26606"/>
          <pc:sldLayoutMkLst>
            <pc:docMk/>
            <pc:sldMasterMk cId="647327945" sldId="2147483765"/>
            <pc:sldLayoutMk cId="2362740762" sldId="2147483755"/>
          </pc:sldLayoutMkLst>
        </pc:sldLayoutChg>
        <pc:sldLayoutChg chg="add del">
          <pc:chgData name="Nerud, Andrew" userId="49400672-e104-4ae8-a72c-1127041c20f8" providerId="ADAL" clId="{ED46BE05-0390-470C-ABEE-1D866AB16AD8}" dt="2025-05-07T22:52:52.599" v="175" actId="26606"/>
          <pc:sldLayoutMkLst>
            <pc:docMk/>
            <pc:sldMasterMk cId="647327945" sldId="2147483765"/>
            <pc:sldLayoutMk cId="1768144001" sldId="2147483756"/>
          </pc:sldLayoutMkLst>
        </pc:sldLayoutChg>
        <pc:sldLayoutChg chg="add del">
          <pc:chgData name="Nerud, Andrew" userId="49400672-e104-4ae8-a72c-1127041c20f8" providerId="ADAL" clId="{ED46BE05-0390-470C-ABEE-1D866AB16AD8}" dt="2025-05-07T22:52:52.599" v="175" actId="26606"/>
          <pc:sldLayoutMkLst>
            <pc:docMk/>
            <pc:sldMasterMk cId="647327945" sldId="2147483765"/>
            <pc:sldLayoutMk cId="881437234" sldId="2147483757"/>
          </pc:sldLayoutMkLst>
        </pc:sldLayoutChg>
        <pc:sldLayoutChg chg="add del">
          <pc:chgData name="Nerud, Andrew" userId="49400672-e104-4ae8-a72c-1127041c20f8" providerId="ADAL" clId="{ED46BE05-0390-470C-ABEE-1D866AB16AD8}" dt="2025-05-07T22:52:52.599" v="175" actId="26606"/>
          <pc:sldLayoutMkLst>
            <pc:docMk/>
            <pc:sldMasterMk cId="647327945" sldId="2147483765"/>
            <pc:sldLayoutMk cId="454063393" sldId="2147483758"/>
          </pc:sldLayoutMkLst>
        </pc:sldLayoutChg>
        <pc:sldLayoutChg chg="add del">
          <pc:chgData name="Nerud, Andrew" userId="49400672-e104-4ae8-a72c-1127041c20f8" providerId="ADAL" clId="{ED46BE05-0390-470C-ABEE-1D866AB16AD8}" dt="2025-05-07T22:52:52.599" v="175" actId="26606"/>
          <pc:sldLayoutMkLst>
            <pc:docMk/>
            <pc:sldMasterMk cId="647327945" sldId="2147483765"/>
            <pc:sldLayoutMk cId="1316858631" sldId="2147483759"/>
          </pc:sldLayoutMkLst>
        </pc:sldLayoutChg>
        <pc:sldLayoutChg chg="add del">
          <pc:chgData name="Nerud, Andrew" userId="49400672-e104-4ae8-a72c-1127041c20f8" providerId="ADAL" clId="{ED46BE05-0390-470C-ABEE-1D866AB16AD8}" dt="2025-05-07T22:52:52.599" v="175" actId="26606"/>
          <pc:sldLayoutMkLst>
            <pc:docMk/>
            <pc:sldMasterMk cId="647327945" sldId="2147483765"/>
            <pc:sldLayoutMk cId="2721400330" sldId="2147483760"/>
          </pc:sldLayoutMkLst>
        </pc:sldLayoutChg>
        <pc:sldLayoutChg chg="add del">
          <pc:chgData name="Nerud, Andrew" userId="49400672-e104-4ae8-a72c-1127041c20f8" providerId="ADAL" clId="{ED46BE05-0390-470C-ABEE-1D866AB16AD8}" dt="2025-05-07T22:52:52.599" v="175" actId="26606"/>
          <pc:sldLayoutMkLst>
            <pc:docMk/>
            <pc:sldMasterMk cId="647327945" sldId="2147483765"/>
            <pc:sldLayoutMk cId="586778230" sldId="2147483761"/>
          </pc:sldLayoutMkLst>
        </pc:sldLayoutChg>
        <pc:sldLayoutChg chg="add del">
          <pc:chgData name="Nerud, Andrew" userId="49400672-e104-4ae8-a72c-1127041c20f8" providerId="ADAL" clId="{ED46BE05-0390-470C-ABEE-1D866AB16AD8}" dt="2025-05-07T22:52:52.599" v="175" actId="26606"/>
          <pc:sldLayoutMkLst>
            <pc:docMk/>
            <pc:sldMasterMk cId="647327945" sldId="2147483765"/>
            <pc:sldLayoutMk cId="2808557270" sldId="2147483762"/>
          </pc:sldLayoutMkLst>
        </pc:sldLayoutChg>
        <pc:sldLayoutChg chg="add del">
          <pc:chgData name="Nerud, Andrew" userId="49400672-e104-4ae8-a72c-1127041c20f8" providerId="ADAL" clId="{ED46BE05-0390-470C-ABEE-1D866AB16AD8}" dt="2025-05-07T22:52:52.599" v="175" actId="26606"/>
          <pc:sldLayoutMkLst>
            <pc:docMk/>
            <pc:sldMasterMk cId="647327945" sldId="2147483765"/>
            <pc:sldLayoutMk cId="1470419478" sldId="2147483763"/>
          </pc:sldLayoutMkLst>
        </pc:sldLayoutChg>
        <pc:sldLayoutChg chg="add del">
          <pc:chgData name="Nerud, Andrew" userId="49400672-e104-4ae8-a72c-1127041c20f8" providerId="ADAL" clId="{ED46BE05-0390-470C-ABEE-1D866AB16AD8}" dt="2025-05-07T22:52:52.599" v="175" actId="26606"/>
          <pc:sldLayoutMkLst>
            <pc:docMk/>
            <pc:sldMasterMk cId="647327945" sldId="2147483765"/>
            <pc:sldLayoutMk cId="303309862" sldId="2147483764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56:52.714" v="382" actId="26606"/>
        <pc:sldMasterMkLst>
          <pc:docMk/>
          <pc:sldMasterMk cId="3485778999" sldId="2147483791"/>
        </pc:sldMasterMkLst>
        <pc:sldLayoutChg chg="add del">
          <pc:chgData name="Nerud, Andrew" userId="49400672-e104-4ae8-a72c-1127041c20f8" providerId="ADAL" clId="{ED46BE05-0390-470C-ABEE-1D866AB16AD8}" dt="2025-05-07T22:56:52.714" v="382" actId="26606"/>
          <pc:sldLayoutMkLst>
            <pc:docMk/>
            <pc:sldMasterMk cId="3485778999" sldId="2147483791"/>
            <pc:sldLayoutMk cId="33183352" sldId="2147483780"/>
          </pc:sldLayoutMkLst>
        </pc:sldLayoutChg>
        <pc:sldLayoutChg chg="add del">
          <pc:chgData name="Nerud, Andrew" userId="49400672-e104-4ae8-a72c-1127041c20f8" providerId="ADAL" clId="{ED46BE05-0390-470C-ABEE-1D866AB16AD8}" dt="2025-05-07T22:56:52.714" v="382" actId="26606"/>
          <pc:sldLayoutMkLst>
            <pc:docMk/>
            <pc:sldMasterMk cId="3485778999" sldId="2147483791"/>
            <pc:sldLayoutMk cId="631129252" sldId="2147483781"/>
          </pc:sldLayoutMkLst>
        </pc:sldLayoutChg>
        <pc:sldLayoutChg chg="add del">
          <pc:chgData name="Nerud, Andrew" userId="49400672-e104-4ae8-a72c-1127041c20f8" providerId="ADAL" clId="{ED46BE05-0390-470C-ABEE-1D866AB16AD8}" dt="2025-05-07T22:56:52.714" v="382" actId="26606"/>
          <pc:sldLayoutMkLst>
            <pc:docMk/>
            <pc:sldMasterMk cId="3485778999" sldId="2147483791"/>
            <pc:sldLayoutMk cId="233618836" sldId="2147483782"/>
          </pc:sldLayoutMkLst>
        </pc:sldLayoutChg>
        <pc:sldLayoutChg chg="add del">
          <pc:chgData name="Nerud, Andrew" userId="49400672-e104-4ae8-a72c-1127041c20f8" providerId="ADAL" clId="{ED46BE05-0390-470C-ABEE-1D866AB16AD8}" dt="2025-05-07T22:56:52.714" v="382" actId="26606"/>
          <pc:sldLayoutMkLst>
            <pc:docMk/>
            <pc:sldMasterMk cId="3485778999" sldId="2147483791"/>
            <pc:sldLayoutMk cId="1484860035" sldId="2147483783"/>
          </pc:sldLayoutMkLst>
        </pc:sldLayoutChg>
        <pc:sldLayoutChg chg="add del">
          <pc:chgData name="Nerud, Andrew" userId="49400672-e104-4ae8-a72c-1127041c20f8" providerId="ADAL" clId="{ED46BE05-0390-470C-ABEE-1D866AB16AD8}" dt="2025-05-07T22:56:52.714" v="382" actId="26606"/>
          <pc:sldLayoutMkLst>
            <pc:docMk/>
            <pc:sldMasterMk cId="3485778999" sldId="2147483791"/>
            <pc:sldLayoutMk cId="2118498070" sldId="2147483784"/>
          </pc:sldLayoutMkLst>
        </pc:sldLayoutChg>
        <pc:sldLayoutChg chg="add del">
          <pc:chgData name="Nerud, Andrew" userId="49400672-e104-4ae8-a72c-1127041c20f8" providerId="ADAL" clId="{ED46BE05-0390-470C-ABEE-1D866AB16AD8}" dt="2025-05-07T22:56:52.714" v="382" actId="26606"/>
          <pc:sldLayoutMkLst>
            <pc:docMk/>
            <pc:sldMasterMk cId="3485778999" sldId="2147483791"/>
            <pc:sldLayoutMk cId="1723819794" sldId="2147483785"/>
          </pc:sldLayoutMkLst>
        </pc:sldLayoutChg>
        <pc:sldLayoutChg chg="add del">
          <pc:chgData name="Nerud, Andrew" userId="49400672-e104-4ae8-a72c-1127041c20f8" providerId="ADAL" clId="{ED46BE05-0390-470C-ABEE-1D866AB16AD8}" dt="2025-05-07T22:56:52.714" v="382" actId="26606"/>
          <pc:sldLayoutMkLst>
            <pc:docMk/>
            <pc:sldMasterMk cId="3485778999" sldId="2147483791"/>
            <pc:sldLayoutMk cId="1535830591" sldId="2147483786"/>
          </pc:sldLayoutMkLst>
        </pc:sldLayoutChg>
        <pc:sldLayoutChg chg="add del">
          <pc:chgData name="Nerud, Andrew" userId="49400672-e104-4ae8-a72c-1127041c20f8" providerId="ADAL" clId="{ED46BE05-0390-470C-ABEE-1D866AB16AD8}" dt="2025-05-07T22:56:52.714" v="382" actId="26606"/>
          <pc:sldLayoutMkLst>
            <pc:docMk/>
            <pc:sldMasterMk cId="3485778999" sldId="2147483791"/>
            <pc:sldLayoutMk cId="1112478500" sldId="2147483787"/>
          </pc:sldLayoutMkLst>
        </pc:sldLayoutChg>
        <pc:sldLayoutChg chg="add del">
          <pc:chgData name="Nerud, Andrew" userId="49400672-e104-4ae8-a72c-1127041c20f8" providerId="ADAL" clId="{ED46BE05-0390-470C-ABEE-1D866AB16AD8}" dt="2025-05-07T22:56:52.714" v="382" actId="26606"/>
          <pc:sldLayoutMkLst>
            <pc:docMk/>
            <pc:sldMasterMk cId="3485778999" sldId="2147483791"/>
            <pc:sldLayoutMk cId="691760170" sldId="2147483788"/>
          </pc:sldLayoutMkLst>
        </pc:sldLayoutChg>
        <pc:sldLayoutChg chg="add del">
          <pc:chgData name="Nerud, Andrew" userId="49400672-e104-4ae8-a72c-1127041c20f8" providerId="ADAL" clId="{ED46BE05-0390-470C-ABEE-1D866AB16AD8}" dt="2025-05-07T22:56:52.714" v="382" actId="26606"/>
          <pc:sldLayoutMkLst>
            <pc:docMk/>
            <pc:sldMasterMk cId="3485778999" sldId="2147483791"/>
            <pc:sldLayoutMk cId="2608892286" sldId="2147483789"/>
          </pc:sldLayoutMkLst>
        </pc:sldLayoutChg>
        <pc:sldLayoutChg chg="add del">
          <pc:chgData name="Nerud, Andrew" userId="49400672-e104-4ae8-a72c-1127041c20f8" providerId="ADAL" clId="{ED46BE05-0390-470C-ABEE-1D866AB16AD8}" dt="2025-05-07T22:56:52.714" v="382" actId="26606"/>
          <pc:sldLayoutMkLst>
            <pc:docMk/>
            <pc:sldMasterMk cId="3485778999" sldId="2147483791"/>
            <pc:sldLayoutMk cId="939458231" sldId="2147483790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56:52.667" v="381" actId="26606"/>
        <pc:sldMasterMkLst>
          <pc:docMk/>
          <pc:sldMasterMk cId="2796756394" sldId="2147483815"/>
        </pc:sldMasterMkLst>
        <pc:sldLayoutChg chg="add del">
          <pc:chgData name="Nerud, Andrew" userId="49400672-e104-4ae8-a72c-1127041c20f8" providerId="ADAL" clId="{ED46BE05-0390-470C-ABEE-1D866AB16AD8}" dt="2025-05-07T22:56:52.667" v="381" actId="26606"/>
          <pc:sldLayoutMkLst>
            <pc:docMk/>
            <pc:sldMasterMk cId="2796756394" sldId="2147483815"/>
            <pc:sldLayoutMk cId="959221672" sldId="2147483804"/>
          </pc:sldLayoutMkLst>
        </pc:sldLayoutChg>
        <pc:sldLayoutChg chg="add del">
          <pc:chgData name="Nerud, Andrew" userId="49400672-e104-4ae8-a72c-1127041c20f8" providerId="ADAL" clId="{ED46BE05-0390-470C-ABEE-1D866AB16AD8}" dt="2025-05-07T22:56:52.667" v="381" actId="26606"/>
          <pc:sldLayoutMkLst>
            <pc:docMk/>
            <pc:sldMasterMk cId="2796756394" sldId="2147483815"/>
            <pc:sldLayoutMk cId="265953897" sldId="2147483805"/>
          </pc:sldLayoutMkLst>
        </pc:sldLayoutChg>
        <pc:sldLayoutChg chg="add del">
          <pc:chgData name="Nerud, Andrew" userId="49400672-e104-4ae8-a72c-1127041c20f8" providerId="ADAL" clId="{ED46BE05-0390-470C-ABEE-1D866AB16AD8}" dt="2025-05-07T22:56:52.667" v="381" actId="26606"/>
          <pc:sldLayoutMkLst>
            <pc:docMk/>
            <pc:sldMasterMk cId="2796756394" sldId="2147483815"/>
            <pc:sldLayoutMk cId="1197202690" sldId="2147483806"/>
          </pc:sldLayoutMkLst>
        </pc:sldLayoutChg>
        <pc:sldLayoutChg chg="add del">
          <pc:chgData name="Nerud, Andrew" userId="49400672-e104-4ae8-a72c-1127041c20f8" providerId="ADAL" clId="{ED46BE05-0390-470C-ABEE-1D866AB16AD8}" dt="2025-05-07T22:56:52.667" v="381" actId="26606"/>
          <pc:sldLayoutMkLst>
            <pc:docMk/>
            <pc:sldMasterMk cId="2796756394" sldId="2147483815"/>
            <pc:sldLayoutMk cId="428431510" sldId="2147483807"/>
          </pc:sldLayoutMkLst>
        </pc:sldLayoutChg>
        <pc:sldLayoutChg chg="add del">
          <pc:chgData name="Nerud, Andrew" userId="49400672-e104-4ae8-a72c-1127041c20f8" providerId="ADAL" clId="{ED46BE05-0390-470C-ABEE-1D866AB16AD8}" dt="2025-05-07T22:56:52.667" v="381" actId="26606"/>
          <pc:sldLayoutMkLst>
            <pc:docMk/>
            <pc:sldMasterMk cId="2796756394" sldId="2147483815"/>
            <pc:sldLayoutMk cId="3516314139" sldId="2147483808"/>
          </pc:sldLayoutMkLst>
        </pc:sldLayoutChg>
        <pc:sldLayoutChg chg="add del">
          <pc:chgData name="Nerud, Andrew" userId="49400672-e104-4ae8-a72c-1127041c20f8" providerId="ADAL" clId="{ED46BE05-0390-470C-ABEE-1D866AB16AD8}" dt="2025-05-07T22:56:52.667" v="381" actId="26606"/>
          <pc:sldLayoutMkLst>
            <pc:docMk/>
            <pc:sldMasterMk cId="2796756394" sldId="2147483815"/>
            <pc:sldLayoutMk cId="2238070257" sldId="2147483809"/>
          </pc:sldLayoutMkLst>
        </pc:sldLayoutChg>
        <pc:sldLayoutChg chg="add del">
          <pc:chgData name="Nerud, Andrew" userId="49400672-e104-4ae8-a72c-1127041c20f8" providerId="ADAL" clId="{ED46BE05-0390-470C-ABEE-1D866AB16AD8}" dt="2025-05-07T22:56:52.667" v="381" actId="26606"/>
          <pc:sldLayoutMkLst>
            <pc:docMk/>
            <pc:sldMasterMk cId="2796756394" sldId="2147483815"/>
            <pc:sldLayoutMk cId="1508030396" sldId="2147483810"/>
          </pc:sldLayoutMkLst>
        </pc:sldLayoutChg>
        <pc:sldLayoutChg chg="add del">
          <pc:chgData name="Nerud, Andrew" userId="49400672-e104-4ae8-a72c-1127041c20f8" providerId="ADAL" clId="{ED46BE05-0390-470C-ABEE-1D866AB16AD8}" dt="2025-05-07T22:56:52.667" v="381" actId="26606"/>
          <pc:sldLayoutMkLst>
            <pc:docMk/>
            <pc:sldMasterMk cId="2796756394" sldId="2147483815"/>
            <pc:sldLayoutMk cId="2538790932" sldId="2147483811"/>
          </pc:sldLayoutMkLst>
        </pc:sldLayoutChg>
        <pc:sldLayoutChg chg="add del">
          <pc:chgData name="Nerud, Andrew" userId="49400672-e104-4ae8-a72c-1127041c20f8" providerId="ADAL" clId="{ED46BE05-0390-470C-ABEE-1D866AB16AD8}" dt="2025-05-07T22:56:52.667" v="381" actId="26606"/>
          <pc:sldLayoutMkLst>
            <pc:docMk/>
            <pc:sldMasterMk cId="2796756394" sldId="2147483815"/>
            <pc:sldLayoutMk cId="1849601635" sldId="2147483812"/>
          </pc:sldLayoutMkLst>
        </pc:sldLayoutChg>
        <pc:sldLayoutChg chg="add del">
          <pc:chgData name="Nerud, Andrew" userId="49400672-e104-4ae8-a72c-1127041c20f8" providerId="ADAL" clId="{ED46BE05-0390-470C-ABEE-1D866AB16AD8}" dt="2025-05-07T22:56:52.667" v="381" actId="26606"/>
          <pc:sldLayoutMkLst>
            <pc:docMk/>
            <pc:sldMasterMk cId="2796756394" sldId="2147483815"/>
            <pc:sldLayoutMk cId="1099833549" sldId="2147483813"/>
          </pc:sldLayoutMkLst>
        </pc:sldLayoutChg>
        <pc:sldLayoutChg chg="add del">
          <pc:chgData name="Nerud, Andrew" userId="49400672-e104-4ae8-a72c-1127041c20f8" providerId="ADAL" clId="{ED46BE05-0390-470C-ABEE-1D866AB16AD8}" dt="2025-05-07T22:56:52.667" v="381" actId="26606"/>
          <pc:sldLayoutMkLst>
            <pc:docMk/>
            <pc:sldMasterMk cId="2796756394" sldId="2147483815"/>
            <pc:sldLayoutMk cId="693006869" sldId="2147483814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3:01:35.927" v="401" actId="26606"/>
        <pc:sldMasterMkLst>
          <pc:docMk/>
          <pc:sldMasterMk cId="2189169765" sldId="2147483828"/>
        </pc:sldMasterMkLst>
        <pc:sldLayoutChg chg="add del">
          <pc:chgData name="Nerud, Andrew" userId="49400672-e104-4ae8-a72c-1127041c20f8" providerId="ADAL" clId="{ED46BE05-0390-470C-ABEE-1D866AB16AD8}" dt="2025-05-07T23:01:35.927" v="401" actId="26606"/>
          <pc:sldLayoutMkLst>
            <pc:docMk/>
            <pc:sldMasterMk cId="2189169765" sldId="2147483828"/>
            <pc:sldLayoutMk cId="1075334434" sldId="2147483817"/>
          </pc:sldLayoutMkLst>
        </pc:sldLayoutChg>
        <pc:sldLayoutChg chg="add del">
          <pc:chgData name="Nerud, Andrew" userId="49400672-e104-4ae8-a72c-1127041c20f8" providerId="ADAL" clId="{ED46BE05-0390-470C-ABEE-1D866AB16AD8}" dt="2025-05-07T23:01:35.927" v="401" actId="26606"/>
          <pc:sldLayoutMkLst>
            <pc:docMk/>
            <pc:sldMasterMk cId="2189169765" sldId="2147483828"/>
            <pc:sldLayoutMk cId="582967063" sldId="2147483818"/>
          </pc:sldLayoutMkLst>
        </pc:sldLayoutChg>
        <pc:sldLayoutChg chg="add del">
          <pc:chgData name="Nerud, Andrew" userId="49400672-e104-4ae8-a72c-1127041c20f8" providerId="ADAL" clId="{ED46BE05-0390-470C-ABEE-1D866AB16AD8}" dt="2025-05-07T23:01:35.927" v="401" actId="26606"/>
          <pc:sldLayoutMkLst>
            <pc:docMk/>
            <pc:sldMasterMk cId="2189169765" sldId="2147483828"/>
            <pc:sldLayoutMk cId="1191307347" sldId="2147483819"/>
          </pc:sldLayoutMkLst>
        </pc:sldLayoutChg>
        <pc:sldLayoutChg chg="add del">
          <pc:chgData name="Nerud, Andrew" userId="49400672-e104-4ae8-a72c-1127041c20f8" providerId="ADAL" clId="{ED46BE05-0390-470C-ABEE-1D866AB16AD8}" dt="2025-05-07T23:01:35.927" v="401" actId="26606"/>
          <pc:sldLayoutMkLst>
            <pc:docMk/>
            <pc:sldMasterMk cId="2189169765" sldId="2147483828"/>
            <pc:sldLayoutMk cId="682555690" sldId="2147483820"/>
          </pc:sldLayoutMkLst>
        </pc:sldLayoutChg>
        <pc:sldLayoutChg chg="add del">
          <pc:chgData name="Nerud, Andrew" userId="49400672-e104-4ae8-a72c-1127041c20f8" providerId="ADAL" clId="{ED46BE05-0390-470C-ABEE-1D866AB16AD8}" dt="2025-05-07T23:01:35.927" v="401" actId="26606"/>
          <pc:sldLayoutMkLst>
            <pc:docMk/>
            <pc:sldMasterMk cId="2189169765" sldId="2147483828"/>
            <pc:sldLayoutMk cId="2342229904" sldId="2147483821"/>
          </pc:sldLayoutMkLst>
        </pc:sldLayoutChg>
        <pc:sldLayoutChg chg="add del">
          <pc:chgData name="Nerud, Andrew" userId="49400672-e104-4ae8-a72c-1127041c20f8" providerId="ADAL" clId="{ED46BE05-0390-470C-ABEE-1D866AB16AD8}" dt="2025-05-07T23:01:35.927" v="401" actId="26606"/>
          <pc:sldLayoutMkLst>
            <pc:docMk/>
            <pc:sldMasterMk cId="2189169765" sldId="2147483828"/>
            <pc:sldLayoutMk cId="3706561611" sldId="2147483822"/>
          </pc:sldLayoutMkLst>
        </pc:sldLayoutChg>
        <pc:sldLayoutChg chg="add del">
          <pc:chgData name="Nerud, Andrew" userId="49400672-e104-4ae8-a72c-1127041c20f8" providerId="ADAL" clId="{ED46BE05-0390-470C-ABEE-1D866AB16AD8}" dt="2025-05-07T23:01:35.927" v="401" actId="26606"/>
          <pc:sldLayoutMkLst>
            <pc:docMk/>
            <pc:sldMasterMk cId="2189169765" sldId="2147483828"/>
            <pc:sldLayoutMk cId="2268204888" sldId="2147483823"/>
          </pc:sldLayoutMkLst>
        </pc:sldLayoutChg>
        <pc:sldLayoutChg chg="add del">
          <pc:chgData name="Nerud, Andrew" userId="49400672-e104-4ae8-a72c-1127041c20f8" providerId="ADAL" clId="{ED46BE05-0390-470C-ABEE-1D866AB16AD8}" dt="2025-05-07T23:01:35.927" v="401" actId="26606"/>
          <pc:sldLayoutMkLst>
            <pc:docMk/>
            <pc:sldMasterMk cId="2189169765" sldId="2147483828"/>
            <pc:sldLayoutMk cId="1358109296" sldId="2147483824"/>
          </pc:sldLayoutMkLst>
        </pc:sldLayoutChg>
        <pc:sldLayoutChg chg="add del">
          <pc:chgData name="Nerud, Andrew" userId="49400672-e104-4ae8-a72c-1127041c20f8" providerId="ADAL" clId="{ED46BE05-0390-470C-ABEE-1D866AB16AD8}" dt="2025-05-07T23:01:35.927" v="401" actId="26606"/>
          <pc:sldLayoutMkLst>
            <pc:docMk/>
            <pc:sldMasterMk cId="2189169765" sldId="2147483828"/>
            <pc:sldLayoutMk cId="1587018977" sldId="2147483825"/>
          </pc:sldLayoutMkLst>
        </pc:sldLayoutChg>
        <pc:sldLayoutChg chg="add del">
          <pc:chgData name="Nerud, Andrew" userId="49400672-e104-4ae8-a72c-1127041c20f8" providerId="ADAL" clId="{ED46BE05-0390-470C-ABEE-1D866AB16AD8}" dt="2025-05-07T23:01:35.927" v="401" actId="26606"/>
          <pc:sldLayoutMkLst>
            <pc:docMk/>
            <pc:sldMasterMk cId="2189169765" sldId="2147483828"/>
            <pc:sldLayoutMk cId="1555514796" sldId="2147483826"/>
          </pc:sldLayoutMkLst>
        </pc:sldLayoutChg>
        <pc:sldLayoutChg chg="add del">
          <pc:chgData name="Nerud, Andrew" userId="49400672-e104-4ae8-a72c-1127041c20f8" providerId="ADAL" clId="{ED46BE05-0390-470C-ABEE-1D866AB16AD8}" dt="2025-05-07T23:01:35.927" v="401" actId="26606"/>
          <pc:sldLayoutMkLst>
            <pc:docMk/>
            <pc:sldMasterMk cId="2189169765" sldId="2147483828"/>
            <pc:sldLayoutMk cId="272943827" sldId="2147483827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56:50.759" v="379" actId="26606"/>
        <pc:sldMasterMkLst>
          <pc:docMk/>
          <pc:sldMasterMk cId="2891846434" sldId="2147483828"/>
        </pc:sldMasterMkLst>
        <pc:sldLayoutChg chg="add del">
          <pc:chgData name="Nerud, Andrew" userId="49400672-e104-4ae8-a72c-1127041c20f8" providerId="ADAL" clId="{ED46BE05-0390-470C-ABEE-1D866AB16AD8}" dt="2025-05-07T22:56:50.759" v="379" actId="26606"/>
          <pc:sldLayoutMkLst>
            <pc:docMk/>
            <pc:sldMasterMk cId="2891846434" sldId="2147483828"/>
            <pc:sldLayoutMk cId="3382071839" sldId="2147483817"/>
          </pc:sldLayoutMkLst>
        </pc:sldLayoutChg>
        <pc:sldLayoutChg chg="add del">
          <pc:chgData name="Nerud, Andrew" userId="49400672-e104-4ae8-a72c-1127041c20f8" providerId="ADAL" clId="{ED46BE05-0390-470C-ABEE-1D866AB16AD8}" dt="2025-05-07T22:56:50.759" v="379" actId="26606"/>
          <pc:sldLayoutMkLst>
            <pc:docMk/>
            <pc:sldMasterMk cId="2891846434" sldId="2147483828"/>
            <pc:sldLayoutMk cId="1249371773" sldId="2147483818"/>
          </pc:sldLayoutMkLst>
        </pc:sldLayoutChg>
        <pc:sldLayoutChg chg="add del">
          <pc:chgData name="Nerud, Andrew" userId="49400672-e104-4ae8-a72c-1127041c20f8" providerId="ADAL" clId="{ED46BE05-0390-470C-ABEE-1D866AB16AD8}" dt="2025-05-07T22:56:50.759" v="379" actId="26606"/>
          <pc:sldLayoutMkLst>
            <pc:docMk/>
            <pc:sldMasterMk cId="2891846434" sldId="2147483828"/>
            <pc:sldLayoutMk cId="1687655274" sldId="2147483819"/>
          </pc:sldLayoutMkLst>
        </pc:sldLayoutChg>
        <pc:sldLayoutChg chg="add del">
          <pc:chgData name="Nerud, Andrew" userId="49400672-e104-4ae8-a72c-1127041c20f8" providerId="ADAL" clId="{ED46BE05-0390-470C-ABEE-1D866AB16AD8}" dt="2025-05-07T22:56:50.759" v="379" actId="26606"/>
          <pc:sldLayoutMkLst>
            <pc:docMk/>
            <pc:sldMasterMk cId="2891846434" sldId="2147483828"/>
            <pc:sldLayoutMk cId="3837220377" sldId="2147483820"/>
          </pc:sldLayoutMkLst>
        </pc:sldLayoutChg>
        <pc:sldLayoutChg chg="add del">
          <pc:chgData name="Nerud, Andrew" userId="49400672-e104-4ae8-a72c-1127041c20f8" providerId="ADAL" clId="{ED46BE05-0390-470C-ABEE-1D866AB16AD8}" dt="2025-05-07T22:56:50.759" v="379" actId="26606"/>
          <pc:sldLayoutMkLst>
            <pc:docMk/>
            <pc:sldMasterMk cId="2891846434" sldId="2147483828"/>
            <pc:sldLayoutMk cId="2321047209" sldId="2147483821"/>
          </pc:sldLayoutMkLst>
        </pc:sldLayoutChg>
        <pc:sldLayoutChg chg="add del">
          <pc:chgData name="Nerud, Andrew" userId="49400672-e104-4ae8-a72c-1127041c20f8" providerId="ADAL" clId="{ED46BE05-0390-470C-ABEE-1D866AB16AD8}" dt="2025-05-07T22:56:50.759" v="379" actId="26606"/>
          <pc:sldLayoutMkLst>
            <pc:docMk/>
            <pc:sldMasterMk cId="2891846434" sldId="2147483828"/>
            <pc:sldLayoutMk cId="999908627" sldId="2147483822"/>
          </pc:sldLayoutMkLst>
        </pc:sldLayoutChg>
        <pc:sldLayoutChg chg="add del">
          <pc:chgData name="Nerud, Andrew" userId="49400672-e104-4ae8-a72c-1127041c20f8" providerId="ADAL" clId="{ED46BE05-0390-470C-ABEE-1D866AB16AD8}" dt="2025-05-07T22:56:50.759" v="379" actId="26606"/>
          <pc:sldLayoutMkLst>
            <pc:docMk/>
            <pc:sldMasterMk cId="2891846434" sldId="2147483828"/>
            <pc:sldLayoutMk cId="2673453480" sldId="2147483823"/>
          </pc:sldLayoutMkLst>
        </pc:sldLayoutChg>
        <pc:sldLayoutChg chg="add del">
          <pc:chgData name="Nerud, Andrew" userId="49400672-e104-4ae8-a72c-1127041c20f8" providerId="ADAL" clId="{ED46BE05-0390-470C-ABEE-1D866AB16AD8}" dt="2025-05-07T22:56:50.759" v="379" actId="26606"/>
          <pc:sldLayoutMkLst>
            <pc:docMk/>
            <pc:sldMasterMk cId="2891846434" sldId="2147483828"/>
            <pc:sldLayoutMk cId="2253101498" sldId="2147483824"/>
          </pc:sldLayoutMkLst>
        </pc:sldLayoutChg>
        <pc:sldLayoutChg chg="add del">
          <pc:chgData name="Nerud, Andrew" userId="49400672-e104-4ae8-a72c-1127041c20f8" providerId="ADAL" clId="{ED46BE05-0390-470C-ABEE-1D866AB16AD8}" dt="2025-05-07T22:56:50.759" v="379" actId="26606"/>
          <pc:sldLayoutMkLst>
            <pc:docMk/>
            <pc:sldMasterMk cId="2891846434" sldId="2147483828"/>
            <pc:sldLayoutMk cId="667116828" sldId="2147483825"/>
          </pc:sldLayoutMkLst>
        </pc:sldLayoutChg>
        <pc:sldLayoutChg chg="add del">
          <pc:chgData name="Nerud, Andrew" userId="49400672-e104-4ae8-a72c-1127041c20f8" providerId="ADAL" clId="{ED46BE05-0390-470C-ABEE-1D866AB16AD8}" dt="2025-05-07T22:56:50.759" v="379" actId="26606"/>
          <pc:sldLayoutMkLst>
            <pc:docMk/>
            <pc:sldMasterMk cId="2891846434" sldId="2147483828"/>
            <pc:sldLayoutMk cId="2173359263" sldId="2147483826"/>
          </pc:sldLayoutMkLst>
        </pc:sldLayoutChg>
        <pc:sldLayoutChg chg="add del">
          <pc:chgData name="Nerud, Andrew" userId="49400672-e104-4ae8-a72c-1127041c20f8" providerId="ADAL" clId="{ED46BE05-0390-470C-ABEE-1D866AB16AD8}" dt="2025-05-07T22:56:50.759" v="379" actId="26606"/>
          <pc:sldLayoutMkLst>
            <pc:docMk/>
            <pc:sldMasterMk cId="2891846434" sldId="2147483828"/>
            <pc:sldLayoutMk cId="3426278331" sldId="2147483827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3:02:01.365" v="402" actId="26606"/>
        <pc:sldMasterMkLst>
          <pc:docMk/>
          <pc:sldMasterMk cId="3033288322" sldId="2147483829"/>
        </pc:sldMasterMkLst>
        <pc:sldLayoutChg chg="add del">
          <pc:chgData name="Nerud, Andrew" userId="49400672-e104-4ae8-a72c-1127041c20f8" providerId="ADAL" clId="{ED46BE05-0390-470C-ABEE-1D866AB16AD8}" dt="2025-05-07T23:02:01.365" v="402" actId="26606"/>
          <pc:sldLayoutMkLst>
            <pc:docMk/>
            <pc:sldMasterMk cId="3033288322" sldId="2147483829"/>
            <pc:sldLayoutMk cId="439871515" sldId="2147483830"/>
          </pc:sldLayoutMkLst>
        </pc:sldLayoutChg>
        <pc:sldLayoutChg chg="add del">
          <pc:chgData name="Nerud, Andrew" userId="49400672-e104-4ae8-a72c-1127041c20f8" providerId="ADAL" clId="{ED46BE05-0390-470C-ABEE-1D866AB16AD8}" dt="2025-05-07T23:02:01.365" v="402" actId="26606"/>
          <pc:sldLayoutMkLst>
            <pc:docMk/>
            <pc:sldMasterMk cId="3033288322" sldId="2147483829"/>
            <pc:sldLayoutMk cId="322201261" sldId="2147483831"/>
          </pc:sldLayoutMkLst>
        </pc:sldLayoutChg>
        <pc:sldLayoutChg chg="add del">
          <pc:chgData name="Nerud, Andrew" userId="49400672-e104-4ae8-a72c-1127041c20f8" providerId="ADAL" clId="{ED46BE05-0390-470C-ABEE-1D866AB16AD8}" dt="2025-05-07T23:02:01.365" v="402" actId="26606"/>
          <pc:sldLayoutMkLst>
            <pc:docMk/>
            <pc:sldMasterMk cId="3033288322" sldId="2147483829"/>
            <pc:sldLayoutMk cId="4139702986" sldId="2147483832"/>
          </pc:sldLayoutMkLst>
        </pc:sldLayoutChg>
        <pc:sldLayoutChg chg="add del">
          <pc:chgData name="Nerud, Andrew" userId="49400672-e104-4ae8-a72c-1127041c20f8" providerId="ADAL" clId="{ED46BE05-0390-470C-ABEE-1D866AB16AD8}" dt="2025-05-07T23:02:01.365" v="402" actId="26606"/>
          <pc:sldLayoutMkLst>
            <pc:docMk/>
            <pc:sldMasterMk cId="3033288322" sldId="2147483829"/>
            <pc:sldLayoutMk cId="3981504541" sldId="2147483833"/>
          </pc:sldLayoutMkLst>
        </pc:sldLayoutChg>
        <pc:sldLayoutChg chg="add del">
          <pc:chgData name="Nerud, Andrew" userId="49400672-e104-4ae8-a72c-1127041c20f8" providerId="ADAL" clId="{ED46BE05-0390-470C-ABEE-1D866AB16AD8}" dt="2025-05-07T23:02:01.365" v="402" actId="26606"/>
          <pc:sldLayoutMkLst>
            <pc:docMk/>
            <pc:sldMasterMk cId="3033288322" sldId="2147483829"/>
            <pc:sldLayoutMk cId="2095926514" sldId="2147483834"/>
          </pc:sldLayoutMkLst>
        </pc:sldLayoutChg>
        <pc:sldLayoutChg chg="add del">
          <pc:chgData name="Nerud, Andrew" userId="49400672-e104-4ae8-a72c-1127041c20f8" providerId="ADAL" clId="{ED46BE05-0390-470C-ABEE-1D866AB16AD8}" dt="2025-05-07T23:02:01.365" v="402" actId="26606"/>
          <pc:sldLayoutMkLst>
            <pc:docMk/>
            <pc:sldMasterMk cId="3033288322" sldId="2147483829"/>
            <pc:sldLayoutMk cId="968349417" sldId="2147483835"/>
          </pc:sldLayoutMkLst>
        </pc:sldLayoutChg>
        <pc:sldLayoutChg chg="add del">
          <pc:chgData name="Nerud, Andrew" userId="49400672-e104-4ae8-a72c-1127041c20f8" providerId="ADAL" clId="{ED46BE05-0390-470C-ABEE-1D866AB16AD8}" dt="2025-05-07T23:02:01.365" v="402" actId="26606"/>
          <pc:sldLayoutMkLst>
            <pc:docMk/>
            <pc:sldMasterMk cId="3033288322" sldId="2147483829"/>
            <pc:sldLayoutMk cId="4184585085" sldId="2147483836"/>
          </pc:sldLayoutMkLst>
        </pc:sldLayoutChg>
        <pc:sldLayoutChg chg="add del">
          <pc:chgData name="Nerud, Andrew" userId="49400672-e104-4ae8-a72c-1127041c20f8" providerId="ADAL" clId="{ED46BE05-0390-470C-ABEE-1D866AB16AD8}" dt="2025-05-07T23:02:01.365" v="402" actId="26606"/>
          <pc:sldLayoutMkLst>
            <pc:docMk/>
            <pc:sldMasterMk cId="3033288322" sldId="2147483829"/>
            <pc:sldLayoutMk cId="2714745741" sldId="2147483837"/>
          </pc:sldLayoutMkLst>
        </pc:sldLayoutChg>
        <pc:sldLayoutChg chg="add del">
          <pc:chgData name="Nerud, Andrew" userId="49400672-e104-4ae8-a72c-1127041c20f8" providerId="ADAL" clId="{ED46BE05-0390-470C-ABEE-1D866AB16AD8}" dt="2025-05-07T23:02:01.365" v="402" actId="26606"/>
          <pc:sldLayoutMkLst>
            <pc:docMk/>
            <pc:sldMasterMk cId="3033288322" sldId="2147483829"/>
            <pc:sldLayoutMk cId="766635236" sldId="2147483838"/>
          </pc:sldLayoutMkLst>
        </pc:sldLayoutChg>
        <pc:sldLayoutChg chg="add del">
          <pc:chgData name="Nerud, Andrew" userId="49400672-e104-4ae8-a72c-1127041c20f8" providerId="ADAL" clId="{ED46BE05-0390-470C-ABEE-1D866AB16AD8}" dt="2025-05-07T23:02:01.365" v="402" actId="26606"/>
          <pc:sldLayoutMkLst>
            <pc:docMk/>
            <pc:sldMasterMk cId="3033288322" sldId="2147483829"/>
            <pc:sldLayoutMk cId="4232585552" sldId="2147483839"/>
          </pc:sldLayoutMkLst>
        </pc:sldLayoutChg>
        <pc:sldLayoutChg chg="add del">
          <pc:chgData name="Nerud, Andrew" userId="49400672-e104-4ae8-a72c-1127041c20f8" providerId="ADAL" clId="{ED46BE05-0390-470C-ABEE-1D866AB16AD8}" dt="2025-05-07T23:02:01.365" v="402" actId="26606"/>
          <pc:sldLayoutMkLst>
            <pc:docMk/>
            <pc:sldMasterMk cId="3033288322" sldId="2147483829"/>
            <pc:sldLayoutMk cId="1116194650" sldId="2147483840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3:00:53.161" v="396" actId="26606"/>
        <pc:sldMasterMkLst>
          <pc:docMk/>
          <pc:sldMasterMk cId="2189169765" sldId="2147483842"/>
        </pc:sldMasterMkLst>
        <pc:sldLayoutChg chg="add del">
          <pc:chgData name="Nerud, Andrew" userId="49400672-e104-4ae8-a72c-1127041c20f8" providerId="ADAL" clId="{ED46BE05-0390-470C-ABEE-1D866AB16AD8}" dt="2025-05-07T23:00:53.161" v="396" actId="26606"/>
          <pc:sldLayoutMkLst>
            <pc:docMk/>
            <pc:sldMasterMk cId="2189169765" sldId="2147483842"/>
            <pc:sldLayoutMk cId="2268204888" sldId="2147483841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3:01:01.051" v="398" actId="26606"/>
        <pc:sldMasterMkLst>
          <pc:docMk/>
          <pc:sldMasterMk cId="1567592855" sldId="2147483852"/>
        </pc:sldMasterMkLst>
        <pc:sldLayoutChg chg="add del">
          <pc:chgData name="Nerud, Andrew" userId="49400672-e104-4ae8-a72c-1127041c20f8" providerId="ADAL" clId="{ED46BE05-0390-470C-ABEE-1D866AB16AD8}" dt="2025-05-07T23:01:01.051" v="398" actId="26606"/>
          <pc:sldLayoutMkLst>
            <pc:docMk/>
            <pc:sldMasterMk cId="1567592855" sldId="2147483852"/>
            <pc:sldLayoutMk cId="404749687" sldId="2147483841"/>
          </pc:sldLayoutMkLst>
        </pc:sldLayoutChg>
        <pc:sldLayoutChg chg="add del">
          <pc:chgData name="Nerud, Andrew" userId="49400672-e104-4ae8-a72c-1127041c20f8" providerId="ADAL" clId="{ED46BE05-0390-470C-ABEE-1D866AB16AD8}" dt="2025-05-07T23:01:01.051" v="398" actId="26606"/>
          <pc:sldLayoutMkLst>
            <pc:docMk/>
            <pc:sldMasterMk cId="1567592855" sldId="2147483852"/>
            <pc:sldLayoutMk cId="2093009525" sldId="2147483842"/>
          </pc:sldLayoutMkLst>
        </pc:sldLayoutChg>
        <pc:sldLayoutChg chg="add del">
          <pc:chgData name="Nerud, Andrew" userId="49400672-e104-4ae8-a72c-1127041c20f8" providerId="ADAL" clId="{ED46BE05-0390-470C-ABEE-1D866AB16AD8}" dt="2025-05-07T23:01:01.051" v="398" actId="26606"/>
          <pc:sldLayoutMkLst>
            <pc:docMk/>
            <pc:sldMasterMk cId="1567592855" sldId="2147483852"/>
            <pc:sldLayoutMk cId="362437820" sldId="2147483843"/>
          </pc:sldLayoutMkLst>
        </pc:sldLayoutChg>
        <pc:sldLayoutChg chg="add del">
          <pc:chgData name="Nerud, Andrew" userId="49400672-e104-4ae8-a72c-1127041c20f8" providerId="ADAL" clId="{ED46BE05-0390-470C-ABEE-1D866AB16AD8}" dt="2025-05-07T23:01:01.051" v="398" actId="26606"/>
          <pc:sldLayoutMkLst>
            <pc:docMk/>
            <pc:sldMasterMk cId="1567592855" sldId="2147483852"/>
            <pc:sldLayoutMk cId="1335245934" sldId="2147483844"/>
          </pc:sldLayoutMkLst>
        </pc:sldLayoutChg>
        <pc:sldLayoutChg chg="add del">
          <pc:chgData name="Nerud, Andrew" userId="49400672-e104-4ae8-a72c-1127041c20f8" providerId="ADAL" clId="{ED46BE05-0390-470C-ABEE-1D866AB16AD8}" dt="2025-05-07T23:01:01.051" v="398" actId="26606"/>
          <pc:sldLayoutMkLst>
            <pc:docMk/>
            <pc:sldMasterMk cId="1567592855" sldId="2147483852"/>
            <pc:sldLayoutMk cId="1974252657" sldId="2147483845"/>
          </pc:sldLayoutMkLst>
        </pc:sldLayoutChg>
        <pc:sldLayoutChg chg="add del">
          <pc:chgData name="Nerud, Andrew" userId="49400672-e104-4ae8-a72c-1127041c20f8" providerId="ADAL" clId="{ED46BE05-0390-470C-ABEE-1D866AB16AD8}" dt="2025-05-07T23:01:01.051" v="398" actId="26606"/>
          <pc:sldLayoutMkLst>
            <pc:docMk/>
            <pc:sldMasterMk cId="1567592855" sldId="2147483852"/>
            <pc:sldLayoutMk cId="1366517024" sldId="2147483846"/>
          </pc:sldLayoutMkLst>
        </pc:sldLayoutChg>
        <pc:sldLayoutChg chg="add del">
          <pc:chgData name="Nerud, Andrew" userId="49400672-e104-4ae8-a72c-1127041c20f8" providerId="ADAL" clId="{ED46BE05-0390-470C-ABEE-1D866AB16AD8}" dt="2025-05-07T23:01:01.051" v="398" actId="26606"/>
          <pc:sldLayoutMkLst>
            <pc:docMk/>
            <pc:sldMasterMk cId="1567592855" sldId="2147483852"/>
            <pc:sldLayoutMk cId="3623389027" sldId="2147483847"/>
          </pc:sldLayoutMkLst>
        </pc:sldLayoutChg>
        <pc:sldLayoutChg chg="add del">
          <pc:chgData name="Nerud, Andrew" userId="49400672-e104-4ae8-a72c-1127041c20f8" providerId="ADAL" clId="{ED46BE05-0390-470C-ABEE-1D866AB16AD8}" dt="2025-05-07T23:01:01.051" v="398" actId="26606"/>
          <pc:sldLayoutMkLst>
            <pc:docMk/>
            <pc:sldMasterMk cId="1567592855" sldId="2147483852"/>
            <pc:sldLayoutMk cId="3881008369" sldId="2147483848"/>
          </pc:sldLayoutMkLst>
        </pc:sldLayoutChg>
        <pc:sldLayoutChg chg="add del">
          <pc:chgData name="Nerud, Andrew" userId="49400672-e104-4ae8-a72c-1127041c20f8" providerId="ADAL" clId="{ED46BE05-0390-470C-ABEE-1D866AB16AD8}" dt="2025-05-07T23:01:01.051" v="398" actId="26606"/>
          <pc:sldLayoutMkLst>
            <pc:docMk/>
            <pc:sldMasterMk cId="1567592855" sldId="2147483852"/>
            <pc:sldLayoutMk cId="24840524" sldId="2147483849"/>
          </pc:sldLayoutMkLst>
        </pc:sldLayoutChg>
        <pc:sldLayoutChg chg="add del">
          <pc:chgData name="Nerud, Andrew" userId="49400672-e104-4ae8-a72c-1127041c20f8" providerId="ADAL" clId="{ED46BE05-0390-470C-ABEE-1D866AB16AD8}" dt="2025-05-07T23:01:01.051" v="398" actId="26606"/>
          <pc:sldLayoutMkLst>
            <pc:docMk/>
            <pc:sldMasterMk cId="1567592855" sldId="2147483852"/>
            <pc:sldLayoutMk cId="2823930214" sldId="2147483850"/>
          </pc:sldLayoutMkLst>
        </pc:sldLayoutChg>
        <pc:sldLayoutChg chg="add del">
          <pc:chgData name="Nerud, Andrew" userId="49400672-e104-4ae8-a72c-1127041c20f8" providerId="ADAL" clId="{ED46BE05-0390-470C-ABEE-1D866AB16AD8}" dt="2025-05-07T23:01:01.051" v="398" actId="26606"/>
          <pc:sldLayoutMkLst>
            <pc:docMk/>
            <pc:sldMasterMk cId="1567592855" sldId="2147483852"/>
            <pc:sldLayoutMk cId="1394422731" sldId="2147483851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3:01:35.847" v="400" actId="26606"/>
        <pc:sldMasterMkLst>
          <pc:docMk/>
          <pc:sldMasterMk cId="2236553935" sldId="2147483881"/>
        </pc:sldMasterMkLst>
        <pc:sldLayoutChg chg="add del">
          <pc:chgData name="Nerud, Andrew" userId="49400672-e104-4ae8-a72c-1127041c20f8" providerId="ADAL" clId="{ED46BE05-0390-470C-ABEE-1D866AB16AD8}" dt="2025-05-07T23:01:35.847" v="400" actId="26606"/>
          <pc:sldLayoutMkLst>
            <pc:docMk/>
            <pc:sldMasterMk cId="2236553935" sldId="2147483881"/>
            <pc:sldLayoutMk cId="86099148" sldId="2147483870"/>
          </pc:sldLayoutMkLst>
        </pc:sldLayoutChg>
        <pc:sldLayoutChg chg="add del">
          <pc:chgData name="Nerud, Andrew" userId="49400672-e104-4ae8-a72c-1127041c20f8" providerId="ADAL" clId="{ED46BE05-0390-470C-ABEE-1D866AB16AD8}" dt="2025-05-07T23:01:35.847" v="400" actId="26606"/>
          <pc:sldLayoutMkLst>
            <pc:docMk/>
            <pc:sldMasterMk cId="2236553935" sldId="2147483881"/>
            <pc:sldLayoutMk cId="88853396" sldId="2147483871"/>
          </pc:sldLayoutMkLst>
        </pc:sldLayoutChg>
        <pc:sldLayoutChg chg="add del">
          <pc:chgData name="Nerud, Andrew" userId="49400672-e104-4ae8-a72c-1127041c20f8" providerId="ADAL" clId="{ED46BE05-0390-470C-ABEE-1D866AB16AD8}" dt="2025-05-07T23:01:35.847" v="400" actId="26606"/>
          <pc:sldLayoutMkLst>
            <pc:docMk/>
            <pc:sldMasterMk cId="2236553935" sldId="2147483881"/>
            <pc:sldLayoutMk cId="2402347202" sldId="2147483872"/>
          </pc:sldLayoutMkLst>
        </pc:sldLayoutChg>
        <pc:sldLayoutChg chg="add del">
          <pc:chgData name="Nerud, Andrew" userId="49400672-e104-4ae8-a72c-1127041c20f8" providerId="ADAL" clId="{ED46BE05-0390-470C-ABEE-1D866AB16AD8}" dt="2025-05-07T23:01:35.847" v="400" actId="26606"/>
          <pc:sldLayoutMkLst>
            <pc:docMk/>
            <pc:sldMasterMk cId="2236553935" sldId="2147483881"/>
            <pc:sldLayoutMk cId="1060425327" sldId="2147483873"/>
          </pc:sldLayoutMkLst>
        </pc:sldLayoutChg>
        <pc:sldLayoutChg chg="add del">
          <pc:chgData name="Nerud, Andrew" userId="49400672-e104-4ae8-a72c-1127041c20f8" providerId="ADAL" clId="{ED46BE05-0390-470C-ABEE-1D866AB16AD8}" dt="2025-05-07T23:01:35.847" v="400" actId="26606"/>
          <pc:sldLayoutMkLst>
            <pc:docMk/>
            <pc:sldMasterMk cId="2236553935" sldId="2147483881"/>
            <pc:sldLayoutMk cId="634393715" sldId="2147483874"/>
          </pc:sldLayoutMkLst>
        </pc:sldLayoutChg>
        <pc:sldLayoutChg chg="add del">
          <pc:chgData name="Nerud, Andrew" userId="49400672-e104-4ae8-a72c-1127041c20f8" providerId="ADAL" clId="{ED46BE05-0390-470C-ABEE-1D866AB16AD8}" dt="2025-05-07T23:01:35.847" v="400" actId="26606"/>
          <pc:sldLayoutMkLst>
            <pc:docMk/>
            <pc:sldMasterMk cId="2236553935" sldId="2147483881"/>
            <pc:sldLayoutMk cId="494857010" sldId="2147483875"/>
          </pc:sldLayoutMkLst>
        </pc:sldLayoutChg>
        <pc:sldLayoutChg chg="add del">
          <pc:chgData name="Nerud, Andrew" userId="49400672-e104-4ae8-a72c-1127041c20f8" providerId="ADAL" clId="{ED46BE05-0390-470C-ABEE-1D866AB16AD8}" dt="2025-05-07T23:01:35.847" v="400" actId="26606"/>
          <pc:sldLayoutMkLst>
            <pc:docMk/>
            <pc:sldMasterMk cId="2236553935" sldId="2147483881"/>
            <pc:sldLayoutMk cId="646018488" sldId="2147483876"/>
          </pc:sldLayoutMkLst>
        </pc:sldLayoutChg>
        <pc:sldLayoutChg chg="add del">
          <pc:chgData name="Nerud, Andrew" userId="49400672-e104-4ae8-a72c-1127041c20f8" providerId="ADAL" clId="{ED46BE05-0390-470C-ABEE-1D866AB16AD8}" dt="2025-05-07T23:01:35.847" v="400" actId="26606"/>
          <pc:sldLayoutMkLst>
            <pc:docMk/>
            <pc:sldMasterMk cId="2236553935" sldId="2147483881"/>
            <pc:sldLayoutMk cId="513831973" sldId="2147483877"/>
          </pc:sldLayoutMkLst>
        </pc:sldLayoutChg>
        <pc:sldLayoutChg chg="add del">
          <pc:chgData name="Nerud, Andrew" userId="49400672-e104-4ae8-a72c-1127041c20f8" providerId="ADAL" clId="{ED46BE05-0390-470C-ABEE-1D866AB16AD8}" dt="2025-05-07T23:01:35.847" v="400" actId="26606"/>
          <pc:sldLayoutMkLst>
            <pc:docMk/>
            <pc:sldMasterMk cId="2236553935" sldId="2147483881"/>
            <pc:sldLayoutMk cId="3726846449" sldId="2147483878"/>
          </pc:sldLayoutMkLst>
        </pc:sldLayoutChg>
        <pc:sldLayoutChg chg="add del">
          <pc:chgData name="Nerud, Andrew" userId="49400672-e104-4ae8-a72c-1127041c20f8" providerId="ADAL" clId="{ED46BE05-0390-470C-ABEE-1D866AB16AD8}" dt="2025-05-07T23:01:35.847" v="400" actId="26606"/>
          <pc:sldLayoutMkLst>
            <pc:docMk/>
            <pc:sldMasterMk cId="2236553935" sldId="2147483881"/>
            <pc:sldLayoutMk cId="4155846267" sldId="2147483879"/>
          </pc:sldLayoutMkLst>
        </pc:sldLayoutChg>
        <pc:sldLayoutChg chg="add del">
          <pc:chgData name="Nerud, Andrew" userId="49400672-e104-4ae8-a72c-1127041c20f8" providerId="ADAL" clId="{ED46BE05-0390-470C-ABEE-1D866AB16AD8}" dt="2025-05-07T23:01:35.847" v="400" actId="26606"/>
          <pc:sldLayoutMkLst>
            <pc:docMk/>
            <pc:sldMasterMk cId="2236553935" sldId="2147483881"/>
            <pc:sldLayoutMk cId="652689763" sldId="2147483880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3:04:42.609" v="478" actId="26606"/>
        <pc:sldMasterMkLst>
          <pc:docMk/>
          <pc:sldMasterMk cId="513564113" sldId="2147483894"/>
        </pc:sldMasterMkLst>
        <pc:sldLayoutChg chg="add del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513564113" sldId="2147483894"/>
            <pc:sldLayoutMk cId="2116238022" sldId="2147483883"/>
          </pc:sldLayoutMkLst>
        </pc:sldLayoutChg>
        <pc:sldLayoutChg chg="add del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513564113" sldId="2147483894"/>
            <pc:sldLayoutMk cId="888898138" sldId="2147483884"/>
          </pc:sldLayoutMkLst>
        </pc:sldLayoutChg>
        <pc:sldLayoutChg chg="add del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513564113" sldId="2147483894"/>
            <pc:sldLayoutMk cId="3250319139" sldId="2147483885"/>
          </pc:sldLayoutMkLst>
        </pc:sldLayoutChg>
        <pc:sldLayoutChg chg="add del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513564113" sldId="2147483894"/>
            <pc:sldLayoutMk cId="1659714871" sldId="2147483886"/>
          </pc:sldLayoutMkLst>
        </pc:sldLayoutChg>
        <pc:sldLayoutChg chg="add del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513564113" sldId="2147483894"/>
            <pc:sldLayoutMk cId="2426346320" sldId="2147483887"/>
          </pc:sldLayoutMkLst>
        </pc:sldLayoutChg>
        <pc:sldLayoutChg chg="add del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513564113" sldId="2147483894"/>
            <pc:sldLayoutMk cId="3000089001" sldId="2147483888"/>
          </pc:sldLayoutMkLst>
        </pc:sldLayoutChg>
        <pc:sldLayoutChg chg="add del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513564113" sldId="2147483894"/>
            <pc:sldLayoutMk cId="2529952142" sldId="2147483889"/>
          </pc:sldLayoutMkLst>
        </pc:sldLayoutChg>
        <pc:sldLayoutChg chg="add del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513564113" sldId="2147483894"/>
            <pc:sldLayoutMk cId="692842119" sldId="2147483890"/>
          </pc:sldLayoutMkLst>
        </pc:sldLayoutChg>
        <pc:sldLayoutChg chg="add del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513564113" sldId="2147483894"/>
            <pc:sldLayoutMk cId="993887604" sldId="2147483891"/>
          </pc:sldLayoutMkLst>
        </pc:sldLayoutChg>
        <pc:sldLayoutChg chg="add del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513564113" sldId="2147483894"/>
            <pc:sldLayoutMk cId="3256721013" sldId="2147483892"/>
          </pc:sldLayoutMkLst>
        </pc:sldLayoutChg>
        <pc:sldLayoutChg chg="add del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513564113" sldId="2147483894"/>
            <pc:sldLayoutMk cId="1393751374" sldId="2147483893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58:49.089" v="390" actId="26606"/>
        <pc:sldMasterMkLst>
          <pc:docMk/>
          <pc:sldMasterMk cId="3111875401" sldId="2147483894"/>
        </pc:sldMasterMkLst>
        <pc:sldLayoutChg chg="add del">
          <pc:chgData name="Nerud, Andrew" userId="49400672-e104-4ae8-a72c-1127041c20f8" providerId="ADAL" clId="{ED46BE05-0390-470C-ABEE-1D866AB16AD8}" dt="2025-05-07T22:58:49.089" v="390" actId="26606"/>
          <pc:sldLayoutMkLst>
            <pc:docMk/>
            <pc:sldMasterMk cId="3111875401" sldId="2147483894"/>
            <pc:sldLayoutMk cId="176087129" sldId="2147483883"/>
          </pc:sldLayoutMkLst>
        </pc:sldLayoutChg>
        <pc:sldLayoutChg chg="add del">
          <pc:chgData name="Nerud, Andrew" userId="49400672-e104-4ae8-a72c-1127041c20f8" providerId="ADAL" clId="{ED46BE05-0390-470C-ABEE-1D866AB16AD8}" dt="2025-05-07T22:58:49.089" v="390" actId="26606"/>
          <pc:sldLayoutMkLst>
            <pc:docMk/>
            <pc:sldMasterMk cId="3111875401" sldId="2147483894"/>
            <pc:sldLayoutMk cId="577881991" sldId="2147483884"/>
          </pc:sldLayoutMkLst>
        </pc:sldLayoutChg>
        <pc:sldLayoutChg chg="add del">
          <pc:chgData name="Nerud, Andrew" userId="49400672-e104-4ae8-a72c-1127041c20f8" providerId="ADAL" clId="{ED46BE05-0390-470C-ABEE-1D866AB16AD8}" dt="2025-05-07T22:58:49.089" v="390" actId="26606"/>
          <pc:sldLayoutMkLst>
            <pc:docMk/>
            <pc:sldMasterMk cId="3111875401" sldId="2147483894"/>
            <pc:sldLayoutMk cId="1146315515" sldId="2147483885"/>
          </pc:sldLayoutMkLst>
        </pc:sldLayoutChg>
        <pc:sldLayoutChg chg="add del">
          <pc:chgData name="Nerud, Andrew" userId="49400672-e104-4ae8-a72c-1127041c20f8" providerId="ADAL" clId="{ED46BE05-0390-470C-ABEE-1D866AB16AD8}" dt="2025-05-07T22:58:49.089" v="390" actId="26606"/>
          <pc:sldLayoutMkLst>
            <pc:docMk/>
            <pc:sldMasterMk cId="3111875401" sldId="2147483894"/>
            <pc:sldLayoutMk cId="2367311674" sldId="2147483886"/>
          </pc:sldLayoutMkLst>
        </pc:sldLayoutChg>
        <pc:sldLayoutChg chg="add del">
          <pc:chgData name="Nerud, Andrew" userId="49400672-e104-4ae8-a72c-1127041c20f8" providerId="ADAL" clId="{ED46BE05-0390-470C-ABEE-1D866AB16AD8}" dt="2025-05-07T22:58:49.089" v="390" actId="26606"/>
          <pc:sldLayoutMkLst>
            <pc:docMk/>
            <pc:sldMasterMk cId="3111875401" sldId="2147483894"/>
            <pc:sldLayoutMk cId="2287031242" sldId="2147483887"/>
          </pc:sldLayoutMkLst>
        </pc:sldLayoutChg>
        <pc:sldLayoutChg chg="add del">
          <pc:chgData name="Nerud, Andrew" userId="49400672-e104-4ae8-a72c-1127041c20f8" providerId="ADAL" clId="{ED46BE05-0390-470C-ABEE-1D866AB16AD8}" dt="2025-05-07T22:58:49.089" v="390" actId="26606"/>
          <pc:sldLayoutMkLst>
            <pc:docMk/>
            <pc:sldMasterMk cId="3111875401" sldId="2147483894"/>
            <pc:sldLayoutMk cId="531046359" sldId="2147483888"/>
          </pc:sldLayoutMkLst>
        </pc:sldLayoutChg>
        <pc:sldLayoutChg chg="add del">
          <pc:chgData name="Nerud, Andrew" userId="49400672-e104-4ae8-a72c-1127041c20f8" providerId="ADAL" clId="{ED46BE05-0390-470C-ABEE-1D866AB16AD8}" dt="2025-05-07T22:58:49.089" v="390" actId="26606"/>
          <pc:sldLayoutMkLst>
            <pc:docMk/>
            <pc:sldMasterMk cId="3111875401" sldId="2147483894"/>
            <pc:sldLayoutMk cId="3577721927" sldId="2147483889"/>
          </pc:sldLayoutMkLst>
        </pc:sldLayoutChg>
        <pc:sldLayoutChg chg="add del">
          <pc:chgData name="Nerud, Andrew" userId="49400672-e104-4ae8-a72c-1127041c20f8" providerId="ADAL" clId="{ED46BE05-0390-470C-ABEE-1D866AB16AD8}" dt="2025-05-07T22:58:49.089" v="390" actId="26606"/>
          <pc:sldLayoutMkLst>
            <pc:docMk/>
            <pc:sldMasterMk cId="3111875401" sldId="2147483894"/>
            <pc:sldLayoutMk cId="2057811949" sldId="2147483890"/>
          </pc:sldLayoutMkLst>
        </pc:sldLayoutChg>
        <pc:sldLayoutChg chg="add del">
          <pc:chgData name="Nerud, Andrew" userId="49400672-e104-4ae8-a72c-1127041c20f8" providerId="ADAL" clId="{ED46BE05-0390-470C-ABEE-1D866AB16AD8}" dt="2025-05-07T22:58:49.089" v="390" actId="26606"/>
          <pc:sldLayoutMkLst>
            <pc:docMk/>
            <pc:sldMasterMk cId="3111875401" sldId="2147483894"/>
            <pc:sldLayoutMk cId="376771159" sldId="2147483891"/>
          </pc:sldLayoutMkLst>
        </pc:sldLayoutChg>
        <pc:sldLayoutChg chg="add del">
          <pc:chgData name="Nerud, Andrew" userId="49400672-e104-4ae8-a72c-1127041c20f8" providerId="ADAL" clId="{ED46BE05-0390-470C-ABEE-1D866AB16AD8}" dt="2025-05-07T22:58:49.089" v="390" actId="26606"/>
          <pc:sldLayoutMkLst>
            <pc:docMk/>
            <pc:sldMasterMk cId="3111875401" sldId="2147483894"/>
            <pc:sldLayoutMk cId="1333031191" sldId="2147483892"/>
          </pc:sldLayoutMkLst>
        </pc:sldLayoutChg>
        <pc:sldLayoutChg chg="add del">
          <pc:chgData name="Nerud, Andrew" userId="49400672-e104-4ae8-a72c-1127041c20f8" providerId="ADAL" clId="{ED46BE05-0390-470C-ABEE-1D866AB16AD8}" dt="2025-05-07T22:58:49.089" v="390" actId="26606"/>
          <pc:sldLayoutMkLst>
            <pc:docMk/>
            <pc:sldMasterMk cId="3111875401" sldId="2147483894"/>
            <pc:sldLayoutMk cId="1342259265" sldId="2147483893"/>
          </pc:sldLayoutMkLst>
        </pc:sldLayoutChg>
      </pc:sldMasterChg>
      <pc:sldMasterChg chg="add del addSldLayout delSldLayout">
        <pc:chgData name="Nerud, Andrew" userId="49400672-e104-4ae8-a72c-1127041c20f8" providerId="ADAL" clId="{ED46BE05-0390-470C-ABEE-1D866AB16AD8}" dt="2025-05-07T22:58:49.783" v="392" actId="26606"/>
        <pc:sldMasterMkLst>
          <pc:docMk/>
          <pc:sldMasterMk cId="563226875" sldId="2147483907"/>
        </pc:sldMasterMkLst>
        <pc:sldLayoutChg chg="add del">
          <pc:chgData name="Nerud, Andrew" userId="49400672-e104-4ae8-a72c-1127041c20f8" providerId="ADAL" clId="{ED46BE05-0390-470C-ABEE-1D866AB16AD8}" dt="2025-05-07T22:58:49.783" v="392" actId="26606"/>
          <pc:sldLayoutMkLst>
            <pc:docMk/>
            <pc:sldMasterMk cId="563226875" sldId="2147483907"/>
            <pc:sldLayoutMk cId="2328997476" sldId="2147483896"/>
          </pc:sldLayoutMkLst>
        </pc:sldLayoutChg>
        <pc:sldLayoutChg chg="add del">
          <pc:chgData name="Nerud, Andrew" userId="49400672-e104-4ae8-a72c-1127041c20f8" providerId="ADAL" clId="{ED46BE05-0390-470C-ABEE-1D866AB16AD8}" dt="2025-05-07T22:58:49.783" v="392" actId="26606"/>
          <pc:sldLayoutMkLst>
            <pc:docMk/>
            <pc:sldMasterMk cId="563226875" sldId="2147483907"/>
            <pc:sldLayoutMk cId="3526632520" sldId="2147483897"/>
          </pc:sldLayoutMkLst>
        </pc:sldLayoutChg>
        <pc:sldLayoutChg chg="add del">
          <pc:chgData name="Nerud, Andrew" userId="49400672-e104-4ae8-a72c-1127041c20f8" providerId="ADAL" clId="{ED46BE05-0390-470C-ABEE-1D866AB16AD8}" dt="2025-05-07T22:58:49.783" v="392" actId="26606"/>
          <pc:sldLayoutMkLst>
            <pc:docMk/>
            <pc:sldMasterMk cId="563226875" sldId="2147483907"/>
            <pc:sldLayoutMk cId="227598112" sldId="2147483898"/>
          </pc:sldLayoutMkLst>
        </pc:sldLayoutChg>
        <pc:sldLayoutChg chg="add del">
          <pc:chgData name="Nerud, Andrew" userId="49400672-e104-4ae8-a72c-1127041c20f8" providerId="ADAL" clId="{ED46BE05-0390-470C-ABEE-1D866AB16AD8}" dt="2025-05-07T22:58:49.783" v="392" actId="26606"/>
          <pc:sldLayoutMkLst>
            <pc:docMk/>
            <pc:sldMasterMk cId="563226875" sldId="2147483907"/>
            <pc:sldLayoutMk cId="3985191553" sldId="2147483899"/>
          </pc:sldLayoutMkLst>
        </pc:sldLayoutChg>
        <pc:sldLayoutChg chg="add del">
          <pc:chgData name="Nerud, Andrew" userId="49400672-e104-4ae8-a72c-1127041c20f8" providerId="ADAL" clId="{ED46BE05-0390-470C-ABEE-1D866AB16AD8}" dt="2025-05-07T22:58:49.783" v="392" actId="26606"/>
          <pc:sldLayoutMkLst>
            <pc:docMk/>
            <pc:sldMasterMk cId="563226875" sldId="2147483907"/>
            <pc:sldLayoutMk cId="2039986700" sldId="2147483900"/>
          </pc:sldLayoutMkLst>
        </pc:sldLayoutChg>
        <pc:sldLayoutChg chg="add del">
          <pc:chgData name="Nerud, Andrew" userId="49400672-e104-4ae8-a72c-1127041c20f8" providerId="ADAL" clId="{ED46BE05-0390-470C-ABEE-1D866AB16AD8}" dt="2025-05-07T22:58:49.783" v="392" actId="26606"/>
          <pc:sldLayoutMkLst>
            <pc:docMk/>
            <pc:sldMasterMk cId="563226875" sldId="2147483907"/>
            <pc:sldLayoutMk cId="3801135434" sldId="2147483901"/>
          </pc:sldLayoutMkLst>
        </pc:sldLayoutChg>
        <pc:sldLayoutChg chg="add del">
          <pc:chgData name="Nerud, Andrew" userId="49400672-e104-4ae8-a72c-1127041c20f8" providerId="ADAL" clId="{ED46BE05-0390-470C-ABEE-1D866AB16AD8}" dt="2025-05-07T22:58:49.783" v="392" actId="26606"/>
          <pc:sldLayoutMkLst>
            <pc:docMk/>
            <pc:sldMasterMk cId="563226875" sldId="2147483907"/>
            <pc:sldLayoutMk cId="2175242676" sldId="2147483902"/>
          </pc:sldLayoutMkLst>
        </pc:sldLayoutChg>
        <pc:sldLayoutChg chg="add del">
          <pc:chgData name="Nerud, Andrew" userId="49400672-e104-4ae8-a72c-1127041c20f8" providerId="ADAL" clId="{ED46BE05-0390-470C-ABEE-1D866AB16AD8}" dt="2025-05-07T22:58:49.783" v="392" actId="26606"/>
          <pc:sldLayoutMkLst>
            <pc:docMk/>
            <pc:sldMasterMk cId="563226875" sldId="2147483907"/>
            <pc:sldLayoutMk cId="1496425361" sldId="2147483903"/>
          </pc:sldLayoutMkLst>
        </pc:sldLayoutChg>
        <pc:sldLayoutChg chg="add del">
          <pc:chgData name="Nerud, Andrew" userId="49400672-e104-4ae8-a72c-1127041c20f8" providerId="ADAL" clId="{ED46BE05-0390-470C-ABEE-1D866AB16AD8}" dt="2025-05-07T22:58:49.783" v="392" actId="26606"/>
          <pc:sldLayoutMkLst>
            <pc:docMk/>
            <pc:sldMasterMk cId="563226875" sldId="2147483907"/>
            <pc:sldLayoutMk cId="4142973852" sldId="2147483904"/>
          </pc:sldLayoutMkLst>
        </pc:sldLayoutChg>
        <pc:sldLayoutChg chg="add del">
          <pc:chgData name="Nerud, Andrew" userId="49400672-e104-4ae8-a72c-1127041c20f8" providerId="ADAL" clId="{ED46BE05-0390-470C-ABEE-1D866AB16AD8}" dt="2025-05-07T22:58:49.783" v="392" actId="26606"/>
          <pc:sldLayoutMkLst>
            <pc:docMk/>
            <pc:sldMasterMk cId="563226875" sldId="2147483907"/>
            <pc:sldLayoutMk cId="1796051833" sldId="2147483905"/>
          </pc:sldLayoutMkLst>
        </pc:sldLayoutChg>
        <pc:sldLayoutChg chg="add del">
          <pc:chgData name="Nerud, Andrew" userId="49400672-e104-4ae8-a72c-1127041c20f8" providerId="ADAL" clId="{ED46BE05-0390-470C-ABEE-1D866AB16AD8}" dt="2025-05-07T22:58:49.783" v="392" actId="26606"/>
          <pc:sldLayoutMkLst>
            <pc:docMk/>
            <pc:sldMasterMk cId="563226875" sldId="2147483907"/>
            <pc:sldLayoutMk cId="3745937978" sldId="2147483906"/>
          </pc:sldLayoutMkLst>
        </pc:sldLayoutChg>
      </pc:sldMasterChg>
      <pc:sldMasterChg chg="add addSldLayout">
        <pc:chgData name="Nerud, Andrew" userId="49400672-e104-4ae8-a72c-1127041c20f8" providerId="ADAL" clId="{ED46BE05-0390-470C-ABEE-1D866AB16AD8}" dt="2025-05-07T23:04:42.609" v="478" actId="26606"/>
        <pc:sldMasterMkLst>
          <pc:docMk/>
          <pc:sldMasterMk cId="1399865229" sldId="2147483944"/>
        </pc:sldMasterMkLst>
        <pc:sldLayoutChg chg="add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1399865229" sldId="2147483944"/>
            <pc:sldLayoutMk cId="3423524303" sldId="2147483933"/>
          </pc:sldLayoutMkLst>
        </pc:sldLayoutChg>
        <pc:sldLayoutChg chg="add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1399865229" sldId="2147483944"/>
            <pc:sldLayoutMk cId="2029730388" sldId="2147483934"/>
          </pc:sldLayoutMkLst>
        </pc:sldLayoutChg>
        <pc:sldLayoutChg chg="add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1399865229" sldId="2147483944"/>
            <pc:sldLayoutMk cId="2645955578" sldId="2147483935"/>
          </pc:sldLayoutMkLst>
        </pc:sldLayoutChg>
        <pc:sldLayoutChg chg="add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1399865229" sldId="2147483944"/>
            <pc:sldLayoutMk cId="1829175495" sldId="2147483936"/>
          </pc:sldLayoutMkLst>
        </pc:sldLayoutChg>
        <pc:sldLayoutChg chg="add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1399865229" sldId="2147483944"/>
            <pc:sldLayoutMk cId="3138082783" sldId="2147483937"/>
          </pc:sldLayoutMkLst>
        </pc:sldLayoutChg>
        <pc:sldLayoutChg chg="add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1399865229" sldId="2147483944"/>
            <pc:sldLayoutMk cId="620387703" sldId="2147483938"/>
          </pc:sldLayoutMkLst>
        </pc:sldLayoutChg>
        <pc:sldLayoutChg chg="add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1399865229" sldId="2147483944"/>
            <pc:sldLayoutMk cId="2750223446" sldId="2147483939"/>
          </pc:sldLayoutMkLst>
        </pc:sldLayoutChg>
        <pc:sldLayoutChg chg="add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1399865229" sldId="2147483944"/>
            <pc:sldLayoutMk cId="2559624357" sldId="2147483940"/>
          </pc:sldLayoutMkLst>
        </pc:sldLayoutChg>
        <pc:sldLayoutChg chg="add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1399865229" sldId="2147483944"/>
            <pc:sldLayoutMk cId="91046010" sldId="2147483941"/>
          </pc:sldLayoutMkLst>
        </pc:sldLayoutChg>
        <pc:sldLayoutChg chg="add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1399865229" sldId="2147483944"/>
            <pc:sldLayoutMk cId="3298548112" sldId="2147483942"/>
          </pc:sldLayoutMkLst>
        </pc:sldLayoutChg>
        <pc:sldLayoutChg chg="add">
          <pc:chgData name="Nerud, Andrew" userId="49400672-e104-4ae8-a72c-1127041c20f8" providerId="ADAL" clId="{ED46BE05-0390-470C-ABEE-1D866AB16AD8}" dt="2025-05-07T23:04:42.609" v="478" actId="26606"/>
          <pc:sldLayoutMkLst>
            <pc:docMk/>
            <pc:sldMasterMk cId="1399865229" sldId="2147483944"/>
            <pc:sldLayoutMk cId="2351752283" sldId="2147483943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AFED42-FFD0-47FB-867E-E4562D2729E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EA2D08-1AB0-4FAD-9918-AD1472105B24}">
      <dgm:prSet/>
      <dgm:spPr/>
      <dgm:t>
        <a:bodyPr/>
        <a:lstStyle/>
        <a:p>
          <a:r>
            <a:rPr lang="en-US"/>
            <a:t>Quantum Computing Uses:</a:t>
          </a:r>
        </a:p>
      </dgm:t>
    </dgm:pt>
    <dgm:pt modelId="{149954F7-47D9-4900-9D32-7007A9868441}" type="parTrans" cxnId="{3DD4055A-F12C-44C0-A29A-BBE2E03C4D95}">
      <dgm:prSet/>
      <dgm:spPr/>
      <dgm:t>
        <a:bodyPr/>
        <a:lstStyle/>
        <a:p>
          <a:endParaRPr lang="en-US"/>
        </a:p>
      </dgm:t>
    </dgm:pt>
    <dgm:pt modelId="{9C0D90CB-94BD-4BC9-86CD-52B6ACC436CE}" type="sibTrans" cxnId="{3DD4055A-F12C-44C0-A29A-BBE2E03C4D95}">
      <dgm:prSet/>
      <dgm:spPr/>
      <dgm:t>
        <a:bodyPr/>
        <a:lstStyle/>
        <a:p>
          <a:endParaRPr lang="en-US"/>
        </a:p>
      </dgm:t>
    </dgm:pt>
    <dgm:pt modelId="{02F8DE20-8127-4068-B2B5-FC5AE905BD31}">
      <dgm:prSet/>
      <dgm:spPr/>
      <dgm:t>
        <a:bodyPr/>
        <a:lstStyle/>
        <a:p>
          <a:r>
            <a:rPr lang="en-US"/>
            <a:t>Qubits</a:t>
          </a:r>
        </a:p>
      </dgm:t>
    </dgm:pt>
    <dgm:pt modelId="{83339515-470C-41EE-9A35-70872CB9C5CC}" type="parTrans" cxnId="{1DEB929E-B9A6-4095-9826-840A2104960E}">
      <dgm:prSet/>
      <dgm:spPr/>
      <dgm:t>
        <a:bodyPr/>
        <a:lstStyle/>
        <a:p>
          <a:endParaRPr lang="en-US"/>
        </a:p>
      </dgm:t>
    </dgm:pt>
    <dgm:pt modelId="{90868DDF-DC49-4452-9D2C-0CEA6F792627}" type="sibTrans" cxnId="{1DEB929E-B9A6-4095-9826-840A2104960E}">
      <dgm:prSet/>
      <dgm:spPr/>
      <dgm:t>
        <a:bodyPr/>
        <a:lstStyle/>
        <a:p>
          <a:endParaRPr lang="en-US"/>
        </a:p>
      </dgm:t>
    </dgm:pt>
    <dgm:pt modelId="{E807C502-5331-4CA3-A10A-9CA876A4829C}">
      <dgm:prSet/>
      <dgm:spPr/>
      <dgm:t>
        <a:bodyPr/>
        <a:lstStyle/>
        <a:p>
          <a:r>
            <a:rPr lang="en-US"/>
            <a:t>Entanglement</a:t>
          </a:r>
        </a:p>
      </dgm:t>
    </dgm:pt>
    <dgm:pt modelId="{9B22263B-5ED1-4072-835A-DE8B6EA538AB}" type="parTrans" cxnId="{174E4AB9-FCFB-47D8-B995-96E7DCC0E153}">
      <dgm:prSet/>
      <dgm:spPr/>
      <dgm:t>
        <a:bodyPr/>
        <a:lstStyle/>
        <a:p>
          <a:endParaRPr lang="en-US"/>
        </a:p>
      </dgm:t>
    </dgm:pt>
    <dgm:pt modelId="{C4C0E725-D221-49A4-8EC2-EA7AB0947326}" type="sibTrans" cxnId="{174E4AB9-FCFB-47D8-B995-96E7DCC0E153}">
      <dgm:prSet/>
      <dgm:spPr/>
      <dgm:t>
        <a:bodyPr/>
        <a:lstStyle/>
        <a:p>
          <a:endParaRPr lang="en-US"/>
        </a:p>
      </dgm:t>
    </dgm:pt>
    <dgm:pt modelId="{96B7561E-6E91-41B2-84E8-C43B490BB2A0}">
      <dgm:prSet/>
      <dgm:spPr/>
      <dgm:t>
        <a:bodyPr/>
        <a:lstStyle/>
        <a:p>
          <a:r>
            <a:rPr lang="en-US"/>
            <a:t>Quantum Gates</a:t>
          </a:r>
        </a:p>
      </dgm:t>
    </dgm:pt>
    <dgm:pt modelId="{FDA57C4F-E461-464E-AE36-9494379B3F51}" type="parTrans" cxnId="{F9FCC6CF-80F7-46A7-A766-4938B2B2A672}">
      <dgm:prSet/>
      <dgm:spPr/>
      <dgm:t>
        <a:bodyPr/>
        <a:lstStyle/>
        <a:p>
          <a:endParaRPr lang="en-US"/>
        </a:p>
      </dgm:t>
    </dgm:pt>
    <dgm:pt modelId="{3980C6E9-07AB-49EC-852B-54AC23A7003A}" type="sibTrans" cxnId="{F9FCC6CF-80F7-46A7-A766-4938B2B2A672}">
      <dgm:prSet/>
      <dgm:spPr/>
      <dgm:t>
        <a:bodyPr/>
        <a:lstStyle/>
        <a:p>
          <a:endParaRPr lang="en-US"/>
        </a:p>
      </dgm:t>
    </dgm:pt>
    <dgm:pt modelId="{37FEE8AD-6CB1-4CE8-8124-C70D15AE308E}">
      <dgm:prSet/>
      <dgm:spPr/>
      <dgm:t>
        <a:bodyPr/>
        <a:lstStyle/>
        <a:p>
          <a:r>
            <a:rPr lang="en-US"/>
            <a:t>Variational Quantum Circuits (VQCs)</a:t>
          </a:r>
        </a:p>
      </dgm:t>
    </dgm:pt>
    <dgm:pt modelId="{F74C230F-9636-43AA-B94F-500CEEAEE2F2}" type="parTrans" cxnId="{8E17E9C2-651B-456B-88D7-D4D9D0E38D80}">
      <dgm:prSet/>
      <dgm:spPr/>
      <dgm:t>
        <a:bodyPr/>
        <a:lstStyle/>
        <a:p>
          <a:endParaRPr lang="en-US"/>
        </a:p>
      </dgm:t>
    </dgm:pt>
    <dgm:pt modelId="{55ACBA48-5142-4B6C-97EF-5C5B0A57D98F}" type="sibTrans" cxnId="{8E17E9C2-651B-456B-88D7-D4D9D0E38D80}">
      <dgm:prSet/>
      <dgm:spPr/>
      <dgm:t>
        <a:bodyPr/>
        <a:lstStyle/>
        <a:p>
          <a:endParaRPr lang="en-US"/>
        </a:p>
      </dgm:t>
    </dgm:pt>
    <dgm:pt modelId="{08653BB5-B763-4AEC-9171-C3241FDF576D}" type="pres">
      <dgm:prSet presAssocID="{E6AFED42-FFD0-47FB-867E-E4562D2729E1}" presName="Name0" presStyleCnt="0">
        <dgm:presLayoutVars>
          <dgm:dir/>
          <dgm:animLvl val="lvl"/>
          <dgm:resizeHandles val="exact"/>
        </dgm:presLayoutVars>
      </dgm:prSet>
      <dgm:spPr/>
    </dgm:pt>
    <dgm:pt modelId="{771CD915-A3C1-4559-BC47-3B5038FC24F1}" type="pres">
      <dgm:prSet presAssocID="{37FEE8AD-6CB1-4CE8-8124-C70D15AE308E}" presName="boxAndChildren" presStyleCnt="0"/>
      <dgm:spPr/>
    </dgm:pt>
    <dgm:pt modelId="{650F24BC-FF0D-464A-BE3F-A6F2EDA6056B}" type="pres">
      <dgm:prSet presAssocID="{37FEE8AD-6CB1-4CE8-8124-C70D15AE308E}" presName="parentTextBox" presStyleLbl="node1" presStyleIdx="0" presStyleCnt="2"/>
      <dgm:spPr/>
    </dgm:pt>
    <dgm:pt modelId="{B7F1C1F9-3A07-475A-9F33-DC71994215F9}" type="pres">
      <dgm:prSet presAssocID="{9C0D90CB-94BD-4BC9-86CD-52B6ACC436CE}" presName="sp" presStyleCnt="0"/>
      <dgm:spPr/>
    </dgm:pt>
    <dgm:pt modelId="{B260E189-2BE4-47A5-A4BC-BAA99DB9B7DC}" type="pres">
      <dgm:prSet presAssocID="{48EA2D08-1AB0-4FAD-9918-AD1472105B24}" presName="arrowAndChildren" presStyleCnt="0"/>
      <dgm:spPr/>
    </dgm:pt>
    <dgm:pt modelId="{E20E29AF-2670-482D-AB63-FBFA4EB9B29B}" type="pres">
      <dgm:prSet presAssocID="{48EA2D08-1AB0-4FAD-9918-AD1472105B24}" presName="parentTextArrow" presStyleLbl="node1" presStyleIdx="0" presStyleCnt="2"/>
      <dgm:spPr/>
    </dgm:pt>
    <dgm:pt modelId="{C389B90B-38B9-470F-AE2B-B3AD9F837C26}" type="pres">
      <dgm:prSet presAssocID="{48EA2D08-1AB0-4FAD-9918-AD1472105B24}" presName="arrow" presStyleLbl="node1" presStyleIdx="1" presStyleCnt="2"/>
      <dgm:spPr/>
    </dgm:pt>
    <dgm:pt modelId="{9E03AE0A-881B-4AD8-8400-1194CDDFCF0B}" type="pres">
      <dgm:prSet presAssocID="{48EA2D08-1AB0-4FAD-9918-AD1472105B24}" presName="descendantArrow" presStyleCnt="0"/>
      <dgm:spPr/>
    </dgm:pt>
    <dgm:pt modelId="{D05C410D-64F0-41BB-BE64-F4802C2DF6BB}" type="pres">
      <dgm:prSet presAssocID="{02F8DE20-8127-4068-B2B5-FC5AE905BD31}" presName="childTextArrow" presStyleLbl="fgAccFollowNode1" presStyleIdx="0" presStyleCnt="3">
        <dgm:presLayoutVars>
          <dgm:bulletEnabled val="1"/>
        </dgm:presLayoutVars>
      </dgm:prSet>
      <dgm:spPr/>
    </dgm:pt>
    <dgm:pt modelId="{A6BEC6B6-2E5A-40FB-B1F5-2E6C3AF1766F}" type="pres">
      <dgm:prSet presAssocID="{E807C502-5331-4CA3-A10A-9CA876A4829C}" presName="childTextArrow" presStyleLbl="fgAccFollowNode1" presStyleIdx="1" presStyleCnt="3">
        <dgm:presLayoutVars>
          <dgm:bulletEnabled val="1"/>
        </dgm:presLayoutVars>
      </dgm:prSet>
      <dgm:spPr/>
    </dgm:pt>
    <dgm:pt modelId="{063BCA29-798D-4C0F-B51A-97841D85AD47}" type="pres">
      <dgm:prSet presAssocID="{96B7561E-6E91-41B2-84E8-C43B490BB2A0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DA2F8D13-791B-4AF4-8180-7C99465B7667}" type="presOf" srcId="{96B7561E-6E91-41B2-84E8-C43B490BB2A0}" destId="{063BCA29-798D-4C0F-B51A-97841D85AD47}" srcOrd="0" destOrd="0" presId="urn:microsoft.com/office/officeart/2005/8/layout/process4"/>
    <dgm:cxn modelId="{DC8A5447-8849-41FB-8CAA-E9060EE59891}" type="presOf" srcId="{E6AFED42-FFD0-47FB-867E-E4562D2729E1}" destId="{08653BB5-B763-4AEC-9171-C3241FDF576D}" srcOrd="0" destOrd="0" presId="urn:microsoft.com/office/officeart/2005/8/layout/process4"/>
    <dgm:cxn modelId="{B852A94B-F29E-4019-B897-15F04A268A62}" type="presOf" srcId="{02F8DE20-8127-4068-B2B5-FC5AE905BD31}" destId="{D05C410D-64F0-41BB-BE64-F4802C2DF6BB}" srcOrd="0" destOrd="0" presId="urn:microsoft.com/office/officeart/2005/8/layout/process4"/>
    <dgm:cxn modelId="{32EBB354-BE6C-4A8B-B9FF-483894D39958}" type="presOf" srcId="{37FEE8AD-6CB1-4CE8-8124-C70D15AE308E}" destId="{650F24BC-FF0D-464A-BE3F-A6F2EDA6056B}" srcOrd="0" destOrd="0" presId="urn:microsoft.com/office/officeart/2005/8/layout/process4"/>
    <dgm:cxn modelId="{3DD4055A-F12C-44C0-A29A-BBE2E03C4D95}" srcId="{E6AFED42-FFD0-47FB-867E-E4562D2729E1}" destId="{48EA2D08-1AB0-4FAD-9918-AD1472105B24}" srcOrd="0" destOrd="0" parTransId="{149954F7-47D9-4900-9D32-7007A9868441}" sibTransId="{9C0D90CB-94BD-4BC9-86CD-52B6ACC436CE}"/>
    <dgm:cxn modelId="{911D997E-9B7D-4DB0-B8D5-583C2FA13D61}" type="presOf" srcId="{E807C502-5331-4CA3-A10A-9CA876A4829C}" destId="{A6BEC6B6-2E5A-40FB-B1F5-2E6C3AF1766F}" srcOrd="0" destOrd="0" presId="urn:microsoft.com/office/officeart/2005/8/layout/process4"/>
    <dgm:cxn modelId="{1DEB929E-B9A6-4095-9826-840A2104960E}" srcId="{48EA2D08-1AB0-4FAD-9918-AD1472105B24}" destId="{02F8DE20-8127-4068-B2B5-FC5AE905BD31}" srcOrd="0" destOrd="0" parTransId="{83339515-470C-41EE-9A35-70872CB9C5CC}" sibTransId="{90868DDF-DC49-4452-9D2C-0CEA6F792627}"/>
    <dgm:cxn modelId="{7E398FB2-7D96-4084-AEDD-4FEE4A07347C}" type="presOf" srcId="{48EA2D08-1AB0-4FAD-9918-AD1472105B24}" destId="{C389B90B-38B9-470F-AE2B-B3AD9F837C26}" srcOrd="1" destOrd="0" presId="urn:microsoft.com/office/officeart/2005/8/layout/process4"/>
    <dgm:cxn modelId="{174E4AB9-FCFB-47D8-B995-96E7DCC0E153}" srcId="{48EA2D08-1AB0-4FAD-9918-AD1472105B24}" destId="{E807C502-5331-4CA3-A10A-9CA876A4829C}" srcOrd="1" destOrd="0" parTransId="{9B22263B-5ED1-4072-835A-DE8B6EA538AB}" sibTransId="{C4C0E725-D221-49A4-8EC2-EA7AB0947326}"/>
    <dgm:cxn modelId="{8E17E9C2-651B-456B-88D7-D4D9D0E38D80}" srcId="{E6AFED42-FFD0-47FB-867E-E4562D2729E1}" destId="{37FEE8AD-6CB1-4CE8-8124-C70D15AE308E}" srcOrd="1" destOrd="0" parTransId="{F74C230F-9636-43AA-B94F-500CEEAEE2F2}" sibTransId="{55ACBA48-5142-4B6C-97EF-5C5B0A57D98F}"/>
    <dgm:cxn modelId="{F9FCC6CF-80F7-46A7-A766-4938B2B2A672}" srcId="{48EA2D08-1AB0-4FAD-9918-AD1472105B24}" destId="{96B7561E-6E91-41B2-84E8-C43B490BB2A0}" srcOrd="2" destOrd="0" parTransId="{FDA57C4F-E461-464E-AE36-9494379B3F51}" sibTransId="{3980C6E9-07AB-49EC-852B-54AC23A7003A}"/>
    <dgm:cxn modelId="{F6C199FF-C330-47A1-B2A8-00090E8C5AAF}" type="presOf" srcId="{48EA2D08-1AB0-4FAD-9918-AD1472105B24}" destId="{E20E29AF-2670-482D-AB63-FBFA4EB9B29B}" srcOrd="0" destOrd="0" presId="urn:microsoft.com/office/officeart/2005/8/layout/process4"/>
    <dgm:cxn modelId="{C3577914-FEFB-4CF8-8A8F-08029D7AA19B}" type="presParOf" srcId="{08653BB5-B763-4AEC-9171-C3241FDF576D}" destId="{771CD915-A3C1-4559-BC47-3B5038FC24F1}" srcOrd="0" destOrd="0" presId="urn:microsoft.com/office/officeart/2005/8/layout/process4"/>
    <dgm:cxn modelId="{BF9C9577-F6B0-4CA9-B8F0-EDBD00EFB5EC}" type="presParOf" srcId="{771CD915-A3C1-4559-BC47-3B5038FC24F1}" destId="{650F24BC-FF0D-464A-BE3F-A6F2EDA6056B}" srcOrd="0" destOrd="0" presId="urn:microsoft.com/office/officeart/2005/8/layout/process4"/>
    <dgm:cxn modelId="{5BBC5A23-E840-487E-BF85-B3B9D15213C5}" type="presParOf" srcId="{08653BB5-B763-4AEC-9171-C3241FDF576D}" destId="{B7F1C1F9-3A07-475A-9F33-DC71994215F9}" srcOrd="1" destOrd="0" presId="urn:microsoft.com/office/officeart/2005/8/layout/process4"/>
    <dgm:cxn modelId="{6541165F-0F04-41BC-A285-2EF135FA5BF2}" type="presParOf" srcId="{08653BB5-B763-4AEC-9171-C3241FDF576D}" destId="{B260E189-2BE4-47A5-A4BC-BAA99DB9B7DC}" srcOrd="2" destOrd="0" presId="urn:microsoft.com/office/officeart/2005/8/layout/process4"/>
    <dgm:cxn modelId="{6EF3EAA4-0EB1-4FD4-A125-8D12223A093B}" type="presParOf" srcId="{B260E189-2BE4-47A5-A4BC-BAA99DB9B7DC}" destId="{E20E29AF-2670-482D-AB63-FBFA4EB9B29B}" srcOrd="0" destOrd="0" presId="urn:microsoft.com/office/officeart/2005/8/layout/process4"/>
    <dgm:cxn modelId="{2F31A59A-2965-468A-ABBB-3848961C200D}" type="presParOf" srcId="{B260E189-2BE4-47A5-A4BC-BAA99DB9B7DC}" destId="{C389B90B-38B9-470F-AE2B-B3AD9F837C26}" srcOrd="1" destOrd="0" presId="urn:microsoft.com/office/officeart/2005/8/layout/process4"/>
    <dgm:cxn modelId="{F1E73112-391C-45F7-B50F-91C25A4BDE6A}" type="presParOf" srcId="{B260E189-2BE4-47A5-A4BC-BAA99DB9B7DC}" destId="{9E03AE0A-881B-4AD8-8400-1194CDDFCF0B}" srcOrd="2" destOrd="0" presId="urn:microsoft.com/office/officeart/2005/8/layout/process4"/>
    <dgm:cxn modelId="{EB623EDE-0196-44B6-910F-0647E6AD61BD}" type="presParOf" srcId="{9E03AE0A-881B-4AD8-8400-1194CDDFCF0B}" destId="{D05C410D-64F0-41BB-BE64-F4802C2DF6BB}" srcOrd="0" destOrd="0" presId="urn:microsoft.com/office/officeart/2005/8/layout/process4"/>
    <dgm:cxn modelId="{B7B7B5FB-9E21-487F-A56D-DF407998B079}" type="presParOf" srcId="{9E03AE0A-881B-4AD8-8400-1194CDDFCF0B}" destId="{A6BEC6B6-2E5A-40FB-B1F5-2E6C3AF1766F}" srcOrd="1" destOrd="0" presId="urn:microsoft.com/office/officeart/2005/8/layout/process4"/>
    <dgm:cxn modelId="{FA66038C-2295-41C5-B08D-CE5C51A81D96}" type="presParOf" srcId="{9E03AE0A-881B-4AD8-8400-1194CDDFCF0B}" destId="{063BCA29-798D-4C0F-B51A-97841D85AD4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D1DF0D-0689-49BE-AA0F-ABDF2CDD33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CFA4037-F925-4766-B326-6B74DAFD02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Longer training times</a:t>
          </a:r>
        </a:p>
      </dgm:t>
    </dgm:pt>
    <dgm:pt modelId="{40576DCF-3EDD-47EB-9C44-81969F86C436}" type="parTrans" cxnId="{F1D9BB6E-535F-4F96-8809-6167DF6175E4}">
      <dgm:prSet/>
      <dgm:spPr/>
      <dgm:t>
        <a:bodyPr/>
        <a:lstStyle/>
        <a:p>
          <a:endParaRPr lang="en-US"/>
        </a:p>
      </dgm:t>
    </dgm:pt>
    <dgm:pt modelId="{0C93EF4A-2F04-4CAF-A061-786D1C2A16D7}" type="sibTrans" cxnId="{F1D9BB6E-535F-4F96-8809-6167DF6175E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3AD3D46-46CF-4087-B22A-6B147520D1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Quantum noise and decoherence</a:t>
          </a:r>
        </a:p>
      </dgm:t>
    </dgm:pt>
    <dgm:pt modelId="{55D5F6FC-49D4-4507-AC36-3D305EFE95FF}" type="parTrans" cxnId="{D2BBB7AB-3993-4E19-9597-3BEC75D30AB4}">
      <dgm:prSet/>
      <dgm:spPr/>
      <dgm:t>
        <a:bodyPr/>
        <a:lstStyle/>
        <a:p>
          <a:endParaRPr lang="en-US"/>
        </a:p>
      </dgm:t>
    </dgm:pt>
    <dgm:pt modelId="{2C282121-4DA5-4C72-A45C-F5A8F39F1929}" type="sibTrans" cxnId="{D2BBB7AB-3993-4E19-9597-3BEC75D30A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4C4A4F-FA6B-49CA-A424-B182C08D03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Hardware Limitations</a:t>
          </a:r>
        </a:p>
      </dgm:t>
    </dgm:pt>
    <dgm:pt modelId="{6E6D250A-0C17-4365-86EA-06EB09DB22D8}" type="parTrans" cxnId="{F89BECED-7E30-4462-98A3-7CCDB0486B4F}">
      <dgm:prSet/>
      <dgm:spPr/>
      <dgm:t>
        <a:bodyPr/>
        <a:lstStyle/>
        <a:p>
          <a:endParaRPr lang="en-US"/>
        </a:p>
      </dgm:t>
    </dgm:pt>
    <dgm:pt modelId="{7CC2504B-8DAF-4648-8210-D7F39E37459F}" type="sibTrans" cxnId="{F89BECED-7E30-4462-98A3-7CCDB0486B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95A19B5-B216-4329-9F20-980C004A7A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Lack of standardized benchmarks</a:t>
          </a:r>
        </a:p>
      </dgm:t>
    </dgm:pt>
    <dgm:pt modelId="{2719C982-5051-439C-B169-B1B46C04BBD0}" type="parTrans" cxnId="{7C4E54AE-BE43-4ECD-866B-B1C22FB237FB}">
      <dgm:prSet/>
      <dgm:spPr/>
      <dgm:t>
        <a:bodyPr/>
        <a:lstStyle/>
        <a:p>
          <a:endParaRPr lang="en-US"/>
        </a:p>
      </dgm:t>
    </dgm:pt>
    <dgm:pt modelId="{11858CFD-6D86-4784-A874-B61359A7D7F3}" type="sibTrans" cxnId="{7C4E54AE-BE43-4ECD-866B-B1C22FB237FB}">
      <dgm:prSet/>
      <dgm:spPr/>
      <dgm:t>
        <a:bodyPr/>
        <a:lstStyle/>
        <a:p>
          <a:endParaRPr lang="en-US"/>
        </a:p>
      </dgm:t>
    </dgm:pt>
    <dgm:pt modelId="{7E2773A8-5549-4331-909D-19E07E2A2340}" type="pres">
      <dgm:prSet presAssocID="{36D1DF0D-0689-49BE-AA0F-ABDF2CDD3330}" presName="root" presStyleCnt="0">
        <dgm:presLayoutVars>
          <dgm:dir/>
          <dgm:resizeHandles val="exact"/>
        </dgm:presLayoutVars>
      </dgm:prSet>
      <dgm:spPr/>
    </dgm:pt>
    <dgm:pt modelId="{A60CBE24-A7B7-498E-8B38-3A1EEEFE7912}" type="pres">
      <dgm:prSet presAssocID="{ECFA4037-F925-4766-B326-6B74DAFD02F6}" presName="compNode" presStyleCnt="0"/>
      <dgm:spPr/>
    </dgm:pt>
    <dgm:pt modelId="{730E76A1-1971-4072-98E0-19384D5E6D59}" type="pres">
      <dgm:prSet presAssocID="{ECFA4037-F925-4766-B326-6B74DAFD02F6}" presName="bgRect" presStyleLbl="bgShp" presStyleIdx="0" presStyleCnt="4"/>
      <dgm:spPr/>
    </dgm:pt>
    <dgm:pt modelId="{2A8683B1-30F0-414F-9BF3-77751F910B5F}" type="pres">
      <dgm:prSet presAssocID="{ECFA4037-F925-4766-B326-6B74DAFD02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7366AED-07A2-4427-94C5-AB0427057800}" type="pres">
      <dgm:prSet presAssocID="{ECFA4037-F925-4766-B326-6B74DAFD02F6}" presName="spaceRect" presStyleCnt="0"/>
      <dgm:spPr/>
    </dgm:pt>
    <dgm:pt modelId="{51F87E78-6D94-492A-8BB3-7D57A69A0482}" type="pres">
      <dgm:prSet presAssocID="{ECFA4037-F925-4766-B326-6B74DAFD02F6}" presName="parTx" presStyleLbl="revTx" presStyleIdx="0" presStyleCnt="4">
        <dgm:presLayoutVars>
          <dgm:chMax val="0"/>
          <dgm:chPref val="0"/>
        </dgm:presLayoutVars>
      </dgm:prSet>
      <dgm:spPr/>
    </dgm:pt>
    <dgm:pt modelId="{8D2A5E09-3D0F-4698-B232-829231E4D5F4}" type="pres">
      <dgm:prSet presAssocID="{0C93EF4A-2F04-4CAF-A061-786D1C2A16D7}" presName="sibTrans" presStyleCnt="0"/>
      <dgm:spPr/>
    </dgm:pt>
    <dgm:pt modelId="{EA48ACE0-00AF-4F93-9DB1-D5295496AB13}" type="pres">
      <dgm:prSet presAssocID="{B3AD3D46-46CF-4087-B22A-6B147520D117}" presName="compNode" presStyleCnt="0"/>
      <dgm:spPr/>
    </dgm:pt>
    <dgm:pt modelId="{983107B2-5369-4606-BE04-27D09D1CC389}" type="pres">
      <dgm:prSet presAssocID="{B3AD3D46-46CF-4087-B22A-6B147520D117}" presName="bgRect" presStyleLbl="bgShp" presStyleIdx="1" presStyleCnt="4"/>
      <dgm:spPr/>
    </dgm:pt>
    <dgm:pt modelId="{48D731D6-2A0C-4529-BB3D-9680937A04BD}" type="pres">
      <dgm:prSet presAssocID="{B3AD3D46-46CF-4087-B22A-6B147520D11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DB943BF5-6494-4ABB-88EC-B3F88D8E2325}" type="pres">
      <dgm:prSet presAssocID="{B3AD3D46-46CF-4087-B22A-6B147520D117}" presName="spaceRect" presStyleCnt="0"/>
      <dgm:spPr/>
    </dgm:pt>
    <dgm:pt modelId="{15D6FB58-127C-45C4-8D20-D5E4BA8F18F9}" type="pres">
      <dgm:prSet presAssocID="{B3AD3D46-46CF-4087-B22A-6B147520D117}" presName="parTx" presStyleLbl="revTx" presStyleIdx="1" presStyleCnt="4">
        <dgm:presLayoutVars>
          <dgm:chMax val="0"/>
          <dgm:chPref val="0"/>
        </dgm:presLayoutVars>
      </dgm:prSet>
      <dgm:spPr/>
    </dgm:pt>
    <dgm:pt modelId="{3808FC4D-CFF9-40EA-B06E-93970BA3393D}" type="pres">
      <dgm:prSet presAssocID="{2C282121-4DA5-4C72-A45C-F5A8F39F1929}" presName="sibTrans" presStyleCnt="0"/>
      <dgm:spPr/>
    </dgm:pt>
    <dgm:pt modelId="{FDE02F66-9FB0-4E8E-A029-3CBEDDE725DE}" type="pres">
      <dgm:prSet presAssocID="{714C4A4F-FA6B-49CA-A424-B182C08D037D}" presName="compNode" presStyleCnt="0"/>
      <dgm:spPr/>
    </dgm:pt>
    <dgm:pt modelId="{8E0D70A7-89A4-41B8-BA61-116175164E5D}" type="pres">
      <dgm:prSet presAssocID="{714C4A4F-FA6B-49CA-A424-B182C08D037D}" presName="bgRect" presStyleLbl="bgShp" presStyleIdx="2" presStyleCnt="4"/>
      <dgm:spPr/>
    </dgm:pt>
    <dgm:pt modelId="{3A77507A-C89F-494F-832D-6DDF1660C6F3}" type="pres">
      <dgm:prSet presAssocID="{714C4A4F-FA6B-49CA-A424-B182C08D03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53CEFDB-EC34-454C-B358-649816B6C401}" type="pres">
      <dgm:prSet presAssocID="{714C4A4F-FA6B-49CA-A424-B182C08D037D}" presName="spaceRect" presStyleCnt="0"/>
      <dgm:spPr/>
    </dgm:pt>
    <dgm:pt modelId="{EDDC231B-7544-44CB-A362-FAE85F1BB0F0}" type="pres">
      <dgm:prSet presAssocID="{714C4A4F-FA6B-49CA-A424-B182C08D037D}" presName="parTx" presStyleLbl="revTx" presStyleIdx="2" presStyleCnt="4">
        <dgm:presLayoutVars>
          <dgm:chMax val="0"/>
          <dgm:chPref val="0"/>
        </dgm:presLayoutVars>
      </dgm:prSet>
      <dgm:spPr/>
    </dgm:pt>
    <dgm:pt modelId="{D1CBA3C3-3CE3-44EB-83FA-036D72F30DEC}" type="pres">
      <dgm:prSet presAssocID="{7CC2504B-8DAF-4648-8210-D7F39E37459F}" presName="sibTrans" presStyleCnt="0"/>
      <dgm:spPr/>
    </dgm:pt>
    <dgm:pt modelId="{CFEABCB9-8978-46C6-9D7D-EB5540D122D9}" type="pres">
      <dgm:prSet presAssocID="{595A19B5-B216-4329-9F20-980C004A7ABB}" presName="compNode" presStyleCnt="0"/>
      <dgm:spPr/>
    </dgm:pt>
    <dgm:pt modelId="{525075DE-972D-4F1F-8096-FAB1CCAC031A}" type="pres">
      <dgm:prSet presAssocID="{595A19B5-B216-4329-9F20-980C004A7ABB}" presName="bgRect" presStyleLbl="bgShp" presStyleIdx="3" presStyleCnt="4"/>
      <dgm:spPr/>
    </dgm:pt>
    <dgm:pt modelId="{E75B56D5-C7D0-4611-90B2-F7E60520B391}" type="pres">
      <dgm:prSet presAssocID="{595A19B5-B216-4329-9F20-980C004A7AB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AA06C4E-E6E0-47BE-BCE8-DDE3F843E2D9}" type="pres">
      <dgm:prSet presAssocID="{595A19B5-B216-4329-9F20-980C004A7ABB}" presName="spaceRect" presStyleCnt="0"/>
      <dgm:spPr/>
    </dgm:pt>
    <dgm:pt modelId="{3F6749BF-0F17-4D1C-B772-AF01B0A01BB0}" type="pres">
      <dgm:prSet presAssocID="{595A19B5-B216-4329-9F20-980C004A7AB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8542905-1E3E-48D3-9F38-5B97FFC879E9}" type="presOf" srcId="{714C4A4F-FA6B-49CA-A424-B182C08D037D}" destId="{EDDC231B-7544-44CB-A362-FAE85F1BB0F0}" srcOrd="0" destOrd="0" presId="urn:microsoft.com/office/officeart/2018/2/layout/IconVerticalSolidList"/>
    <dgm:cxn modelId="{95FD9637-6EC6-4A74-9F01-F5694D79A62C}" type="presOf" srcId="{B3AD3D46-46CF-4087-B22A-6B147520D117}" destId="{15D6FB58-127C-45C4-8D20-D5E4BA8F18F9}" srcOrd="0" destOrd="0" presId="urn:microsoft.com/office/officeart/2018/2/layout/IconVerticalSolidList"/>
    <dgm:cxn modelId="{F1D9BB6E-535F-4F96-8809-6167DF6175E4}" srcId="{36D1DF0D-0689-49BE-AA0F-ABDF2CDD3330}" destId="{ECFA4037-F925-4766-B326-6B74DAFD02F6}" srcOrd="0" destOrd="0" parTransId="{40576DCF-3EDD-47EB-9C44-81969F86C436}" sibTransId="{0C93EF4A-2F04-4CAF-A061-786D1C2A16D7}"/>
    <dgm:cxn modelId="{A77C3F9C-644D-4048-AA57-CAE39B96D0D1}" type="presOf" srcId="{ECFA4037-F925-4766-B326-6B74DAFD02F6}" destId="{51F87E78-6D94-492A-8BB3-7D57A69A0482}" srcOrd="0" destOrd="0" presId="urn:microsoft.com/office/officeart/2018/2/layout/IconVerticalSolidList"/>
    <dgm:cxn modelId="{D2BBB7AB-3993-4E19-9597-3BEC75D30AB4}" srcId="{36D1DF0D-0689-49BE-AA0F-ABDF2CDD3330}" destId="{B3AD3D46-46CF-4087-B22A-6B147520D117}" srcOrd="1" destOrd="0" parTransId="{55D5F6FC-49D4-4507-AC36-3D305EFE95FF}" sibTransId="{2C282121-4DA5-4C72-A45C-F5A8F39F1929}"/>
    <dgm:cxn modelId="{7C4E54AE-BE43-4ECD-866B-B1C22FB237FB}" srcId="{36D1DF0D-0689-49BE-AA0F-ABDF2CDD3330}" destId="{595A19B5-B216-4329-9F20-980C004A7ABB}" srcOrd="3" destOrd="0" parTransId="{2719C982-5051-439C-B169-B1B46C04BBD0}" sibTransId="{11858CFD-6D86-4784-A874-B61359A7D7F3}"/>
    <dgm:cxn modelId="{3EC3E8C8-C4DC-4885-8713-CF0CF3E3EA9D}" type="presOf" srcId="{595A19B5-B216-4329-9F20-980C004A7ABB}" destId="{3F6749BF-0F17-4D1C-B772-AF01B0A01BB0}" srcOrd="0" destOrd="0" presId="urn:microsoft.com/office/officeart/2018/2/layout/IconVerticalSolidList"/>
    <dgm:cxn modelId="{EFE616ED-34E1-4878-AE74-276AA9CD11FF}" type="presOf" srcId="{36D1DF0D-0689-49BE-AA0F-ABDF2CDD3330}" destId="{7E2773A8-5549-4331-909D-19E07E2A2340}" srcOrd="0" destOrd="0" presId="urn:microsoft.com/office/officeart/2018/2/layout/IconVerticalSolidList"/>
    <dgm:cxn modelId="{F89BECED-7E30-4462-98A3-7CCDB0486B4F}" srcId="{36D1DF0D-0689-49BE-AA0F-ABDF2CDD3330}" destId="{714C4A4F-FA6B-49CA-A424-B182C08D037D}" srcOrd="2" destOrd="0" parTransId="{6E6D250A-0C17-4365-86EA-06EB09DB22D8}" sibTransId="{7CC2504B-8DAF-4648-8210-D7F39E37459F}"/>
    <dgm:cxn modelId="{40A431A0-6070-40A2-9884-28529FCFA0CE}" type="presParOf" srcId="{7E2773A8-5549-4331-909D-19E07E2A2340}" destId="{A60CBE24-A7B7-498E-8B38-3A1EEEFE7912}" srcOrd="0" destOrd="0" presId="urn:microsoft.com/office/officeart/2018/2/layout/IconVerticalSolidList"/>
    <dgm:cxn modelId="{3FAD0597-ADC4-4CC6-8C62-4D021765B051}" type="presParOf" srcId="{A60CBE24-A7B7-498E-8B38-3A1EEEFE7912}" destId="{730E76A1-1971-4072-98E0-19384D5E6D59}" srcOrd="0" destOrd="0" presId="urn:microsoft.com/office/officeart/2018/2/layout/IconVerticalSolidList"/>
    <dgm:cxn modelId="{89BC0847-E72A-4A2E-9E89-FC80DF6C87E9}" type="presParOf" srcId="{A60CBE24-A7B7-498E-8B38-3A1EEEFE7912}" destId="{2A8683B1-30F0-414F-9BF3-77751F910B5F}" srcOrd="1" destOrd="0" presId="urn:microsoft.com/office/officeart/2018/2/layout/IconVerticalSolidList"/>
    <dgm:cxn modelId="{B781F50A-C8CA-4A27-A68E-EF99786E025F}" type="presParOf" srcId="{A60CBE24-A7B7-498E-8B38-3A1EEEFE7912}" destId="{07366AED-07A2-4427-94C5-AB0427057800}" srcOrd="2" destOrd="0" presId="urn:microsoft.com/office/officeart/2018/2/layout/IconVerticalSolidList"/>
    <dgm:cxn modelId="{B5C0CEF3-475B-4000-A893-2D6739ADA0F2}" type="presParOf" srcId="{A60CBE24-A7B7-498E-8B38-3A1EEEFE7912}" destId="{51F87E78-6D94-492A-8BB3-7D57A69A0482}" srcOrd="3" destOrd="0" presId="urn:microsoft.com/office/officeart/2018/2/layout/IconVerticalSolidList"/>
    <dgm:cxn modelId="{EB8A862A-1999-4279-B954-BDEC16F3B527}" type="presParOf" srcId="{7E2773A8-5549-4331-909D-19E07E2A2340}" destId="{8D2A5E09-3D0F-4698-B232-829231E4D5F4}" srcOrd="1" destOrd="0" presId="urn:microsoft.com/office/officeart/2018/2/layout/IconVerticalSolidList"/>
    <dgm:cxn modelId="{227F07D9-D532-4AE0-A01E-38C6F5C90698}" type="presParOf" srcId="{7E2773A8-5549-4331-909D-19E07E2A2340}" destId="{EA48ACE0-00AF-4F93-9DB1-D5295496AB13}" srcOrd="2" destOrd="0" presId="urn:microsoft.com/office/officeart/2018/2/layout/IconVerticalSolidList"/>
    <dgm:cxn modelId="{02CB244E-882C-4868-8AD3-D7CDED5F212A}" type="presParOf" srcId="{EA48ACE0-00AF-4F93-9DB1-D5295496AB13}" destId="{983107B2-5369-4606-BE04-27D09D1CC389}" srcOrd="0" destOrd="0" presId="urn:microsoft.com/office/officeart/2018/2/layout/IconVerticalSolidList"/>
    <dgm:cxn modelId="{2B2B8C81-616B-48C1-BEDC-14E5D07E872C}" type="presParOf" srcId="{EA48ACE0-00AF-4F93-9DB1-D5295496AB13}" destId="{48D731D6-2A0C-4529-BB3D-9680937A04BD}" srcOrd="1" destOrd="0" presId="urn:microsoft.com/office/officeart/2018/2/layout/IconVerticalSolidList"/>
    <dgm:cxn modelId="{A9C7C80D-5128-4521-9DEC-F5893B512686}" type="presParOf" srcId="{EA48ACE0-00AF-4F93-9DB1-D5295496AB13}" destId="{DB943BF5-6494-4ABB-88EC-B3F88D8E2325}" srcOrd="2" destOrd="0" presId="urn:microsoft.com/office/officeart/2018/2/layout/IconVerticalSolidList"/>
    <dgm:cxn modelId="{31F7B946-9964-4744-9E7D-A19CD9C6DE0D}" type="presParOf" srcId="{EA48ACE0-00AF-4F93-9DB1-D5295496AB13}" destId="{15D6FB58-127C-45C4-8D20-D5E4BA8F18F9}" srcOrd="3" destOrd="0" presId="urn:microsoft.com/office/officeart/2018/2/layout/IconVerticalSolidList"/>
    <dgm:cxn modelId="{146A61C0-E56D-4397-9F22-AD70B8BFD05D}" type="presParOf" srcId="{7E2773A8-5549-4331-909D-19E07E2A2340}" destId="{3808FC4D-CFF9-40EA-B06E-93970BA3393D}" srcOrd="3" destOrd="0" presId="urn:microsoft.com/office/officeart/2018/2/layout/IconVerticalSolidList"/>
    <dgm:cxn modelId="{308B201F-3005-460F-84C7-D6132266B07B}" type="presParOf" srcId="{7E2773A8-5549-4331-909D-19E07E2A2340}" destId="{FDE02F66-9FB0-4E8E-A029-3CBEDDE725DE}" srcOrd="4" destOrd="0" presId="urn:microsoft.com/office/officeart/2018/2/layout/IconVerticalSolidList"/>
    <dgm:cxn modelId="{EDDFEEA5-9891-4859-9AB0-6D382FBC74C7}" type="presParOf" srcId="{FDE02F66-9FB0-4E8E-A029-3CBEDDE725DE}" destId="{8E0D70A7-89A4-41B8-BA61-116175164E5D}" srcOrd="0" destOrd="0" presId="urn:microsoft.com/office/officeart/2018/2/layout/IconVerticalSolidList"/>
    <dgm:cxn modelId="{650F569F-AE41-4948-8700-2C1AAB0326BE}" type="presParOf" srcId="{FDE02F66-9FB0-4E8E-A029-3CBEDDE725DE}" destId="{3A77507A-C89F-494F-832D-6DDF1660C6F3}" srcOrd="1" destOrd="0" presId="urn:microsoft.com/office/officeart/2018/2/layout/IconVerticalSolidList"/>
    <dgm:cxn modelId="{FE39AE4E-7BD6-435D-B6CC-A9EDCD552E4C}" type="presParOf" srcId="{FDE02F66-9FB0-4E8E-A029-3CBEDDE725DE}" destId="{C53CEFDB-EC34-454C-B358-649816B6C401}" srcOrd="2" destOrd="0" presId="urn:microsoft.com/office/officeart/2018/2/layout/IconVerticalSolidList"/>
    <dgm:cxn modelId="{71ABFF59-0535-46D3-A099-49C69929BCC0}" type="presParOf" srcId="{FDE02F66-9FB0-4E8E-A029-3CBEDDE725DE}" destId="{EDDC231B-7544-44CB-A362-FAE85F1BB0F0}" srcOrd="3" destOrd="0" presId="urn:microsoft.com/office/officeart/2018/2/layout/IconVerticalSolidList"/>
    <dgm:cxn modelId="{0D134CFB-37F8-4C71-B9C0-E4D4AFE22F51}" type="presParOf" srcId="{7E2773A8-5549-4331-909D-19E07E2A2340}" destId="{D1CBA3C3-3CE3-44EB-83FA-036D72F30DEC}" srcOrd="5" destOrd="0" presId="urn:microsoft.com/office/officeart/2018/2/layout/IconVerticalSolidList"/>
    <dgm:cxn modelId="{1D4BE4E4-55E3-41C9-B102-9E8F11AA1F04}" type="presParOf" srcId="{7E2773A8-5549-4331-909D-19E07E2A2340}" destId="{CFEABCB9-8978-46C6-9D7D-EB5540D122D9}" srcOrd="6" destOrd="0" presId="urn:microsoft.com/office/officeart/2018/2/layout/IconVerticalSolidList"/>
    <dgm:cxn modelId="{E70E3056-B59E-4ACD-8317-CDBB971E359D}" type="presParOf" srcId="{CFEABCB9-8978-46C6-9D7D-EB5540D122D9}" destId="{525075DE-972D-4F1F-8096-FAB1CCAC031A}" srcOrd="0" destOrd="0" presId="urn:microsoft.com/office/officeart/2018/2/layout/IconVerticalSolidList"/>
    <dgm:cxn modelId="{CC656244-4B52-4FE5-B900-232569BA672F}" type="presParOf" srcId="{CFEABCB9-8978-46C6-9D7D-EB5540D122D9}" destId="{E75B56D5-C7D0-4611-90B2-F7E60520B391}" srcOrd="1" destOrd="0" presId="urn:microsoft.com/office/officeart/2018/2/layout/IconVerticalSolidList"/>
    <dgm:cxn modelId="{A1AC284A-27FD-4ACE-AA55-78543FD9D8B3}" type="presParOf" srcId="{CFEABCB9-8978-46C6-9D7D-EB5540D122D9}" destId="{4AA06C4E-E6E0-47BE-BCE8-DDE3F843E2D9}" srcOrd="2" destOrd="0" presId="urn:microsoft.com/office/officeart/2018/2/layout/IconVerticalSolidList"/>
    <dgm:cxn modelId="{D2DC23AC-7E43-4FBF-A9D6-C6149412B2A6}" type="presParOf" srcId="{CFEABCB9-8978-46C6-9D7D-EB5540D122D9}" destId="{3F6749BF-0F17-4D1C-B772-AF01B0A01B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C8BC05-35C5-4198-987A-5F37063B4B2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08918-2702-4228-AD51-7CD4C9E385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Circuit cutting and optimization</a:t>
          </a:r>
          <a:endParaRPr lang="en-US"/>
        </a:p>
      </dgm:t>
    </dgm:pt>
    <dgm:pt modelId="{A7AE9481-4CFA-4FF3-A28B-872D907ECA7D}" type="parTrans" cxnId="{BCEF5457-44E6-43EE-B6D8-ED5EE18C1C7B}">
      <dgm:prSet/>
      <dgm:spPr/>
      <dgm:t>
        <a:bodyPr/>
        <a:lstStyle/>
        <a:p>
          <a:endParaRPr lang="en-US"/>
        </a:p>
      </dgm:t>
    </dgm:pt>
    <dgm:pt modelId="{C6965C22-25DE-4586-A904-519ECC52DF66}" type="sibTrans" cxnId="{BCEF5457-44E6-43EE-B6D8-ED5EE18C1C7B}">
      <dgm:prSet/>
      <dgm:spPr/>
      <dgm:t>
        <a:bodyPr/>
        <a:lstStyle/>
        <a:p>
          <a:endParaRPr lang="en-US"/>
        </a:p>
      </dgm:t>
    </dgm:pt>
    <dgm:pt modelId="{2C132A0C-87BC-491F-AA0C-9AE2B51B45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Application expansion</a:t>
          </a:r>
          <a:endParaRPr lang="en-US"/>
        </a:p>
      </dgm:t>
    </dgm:pt>
    <dgm:pt modelId="{6B14E600-ED04-4B01-8469-3921C71E23BD}" type="parTrans" cxnId="{740EB4C2-724F-4F78-9D62-C987AFE9B4EE}">
      <dgm:prSet/>
      <dgm:spPr/>
      <dgm:t>
        <a:bodyPr/>
        <a:lstStyle/>
        <a:p>
          <a:endParaRPr lang="en-US"/>
        </a:p>
      </dgm:t>
    </dgm:pt>
    <dgm:pt modelId="{06984603-ABD7-4697-A0FE-9C6E74CD8DE9}" type="sibTrans" cxnId="{740EB4C2-724F-4F78-9D62-C987AFE9B4EE}">
      <dgm:prSet/>
      <dgm:spPr/>
      <dgm:t>
        <a:bodyPr/>
        <a:lstStyle/>
        <a:p>
          <a:endParaRPr lang="en-US"/>
        </a:p>
      </dgm:t>
    </dgm:pt>
    <dgm:pt modelId="{C8ACE646-FF25-40C0-AAD8-D0158A1AF1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Hardware progress</a:t>
          </a:r>
          <a:endParaRPr lang="en-US"/>
        </a:p>
      </dgm:t>
    </dgm:pt>
    <dgm:pt modelId="{C65C5536-9618-4D89-B647-59F8F35DB53A}" type="parTrans" cxnId="{36153915-92B3-433B-A9C9-6FABF71303F9}">
      <dgm:prSet/>
      <dgm:spPr/>
      <dgm:t>
        <a:bodyPr/>
        <a:lstStyle/>
        <a:p>
          <a:endParaRPr lang="en-US"/>
        </a:p>
      </dgm:t>
    </dgm:pt>
    <dgm:pt modelId="{BEDC2D3B-987B-4E68-AEC9-A51AB83F391E}" type="sibTrans" cxnId="{36153915-92B3-433B-A9C9-6FABF71303F9}">
      <dgm:prSet/>
      <dgm:spPr/>
      <dgm:t>
        <a:bodyPr/>
        <a:lstStyle/>
        <a:p>
          <a:endParaRPr lang="en-US"/>
        </a:p>
      </dgm:t>
    </dgm:pt>
    <dgm:pt modelId="{E10168F5-CF9E-416B-AA6C-C900D02222C7}" type="pres">
      <dgm:prSet presAssocID="{90C8BC05-35C5-4198-987A-5F37063B4B25}" presName="root" presStyleCnt="0">
        <dgm:presLayoutVars>
          <dgm:dir/>
          <dgm:resizeHandles val="exact"/>
        </dgm:presLayoutVars>
      </dgm:prSet>
      <dgm:spPr/>
    </dgm:pt>
    <dgm:pt modelId="{0ADF28D0-7152-4A40-828D-677FD48EFF2D}" type="pres">
      <dgm:prSet presAssocID="{74308918-2702-4228-AD51-7CD4C9E38550}" presName="compNode" presStyleCnt="0"/>
      <dgm:spPr/>
    </dgm:pt>
    <dgm:pt modelId="{684A3936-193E-43B9-8EE9-1FFF9D637CAA}" type="pres">
      <dgm:prSet presAssocID="{74308918-2702-4228-AD51-7CD4C9E38550}" presName="bgRect" presStyleLbl="bgShp" presStyleIdx="0" presStyleCnt="3"/>
      <dgm:spPr/>
    </dgm:pt>
    <dgm:pt modelId="{E7923818-B7E4-4CDA-A183-5ADD60C38F09}" type="pres">
      <dgm:prSet presAssocID="{74308918-2702-4228-AD51-7CD4C9E385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B94138A-44F0-4F9D-88AB-108264F34E13}" type="pres">
      <dgm:prSet presAssocID="{74308918-2702-4228-AD51-7CD4C9E38550}" presName="spaceRect" presStyleCnt="0"/>
      <dgm:spPr/>
    </dgm:pt>
    <dgm:pt modelId="{4EE0C27E-1232-4740-8A94-35C9BE619F2A}" type="pres">
      <dgm:prSet presAssocID="{74308918-2702-4228-AD51-7CD4C9E38550}" presName="parTx" presStyleLbl="revTx" presStyleIdx="0" presStyleCnt="3">
        <dgm:presLayoutVars>
          <dgm:chMax val="0"/>
          <dgm:chPref val="0"/>
        </dgm:presLayoutVars>
      </dgm:prSet>
      <dgm:spPr/>
    </dgm:pt>
    <dgm:pt modelId="{890DE1FC-ED19-45E1-B8F5-91A02AE5E572}" type="pres">
      <dgm:prSet presAssocID="{C6965C22-25DE-4586-A904-519ECC52DF66}" presName="sibTrans" presStyleCnt="0"/>
      <dgm:spPr/>
    </dgm:pt>
    <dgm:pt modelId="{5C27CE13-EB13-467F-83C5-ED195FB01630}" type="pres">
      <dgm:prSet presAssocID="{2C132A0C-87BC-491F-AA0C-9AE2B51B4528}" presName="compNode" presStyleCnt="0"/>
      <dgm:spPr/>
    </dgm:pt>
    <dgm:pt modelId="{F570C1CC-E89B-4F37-B9E0-9CE1709274F9}" type="pres">
      <dgm:prSet presAssocID="{2C132A0C-87BC-491F-AA0C-9AE2B51B4528}" presName="bgRect" presStyleLbl="bgShp" presStyleIdx="1" presStyleCnt="3"/>
      <dgm:spPr/>
    </dgm:pt>
    <dgm:pt modelId="{A0BEFC0F-EEF0-47D3-AC18-7670DD24F63C}" type="pres">
      <dgm:prSet presAssocID="{2C132A0C-87BC-491F-AA0C-9AE2B51B45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thernet with solid fill"/>
        </a:ext>
      </dgm:extLst>
    </dgm:pt>
    <dgm:pt modelId="{ECDEED7D-22B9-4D5A-8539-6D525598D767}" type="pres">
      <dgm:prSet presAssocID="{2C132A0C-87BC-491F-AA0C-9AE2B51B4528}" presName="spaceRect" presStyleCnt="0"/>
      <dgm:spPr/>
    </dgm:pt>
    <dgm:pt modelId="{20481660-B6BB-4F58-BC11-96CE39372A11}" type="pres">
      <dgm:prSet presAssocID="{2C132A0C-87BC-491F-AA0C-9AE2B51B4528}" presName="parTx" presStyleLbl="revTx" presStyleIdx="1" presStyleCnt="3">
        <dgm:presLayoutVars>
          <dgm:chMax val="0"/>
          <dgm:chPref val="0"/>
        </dgm:presLayoutVars>
      </dgm:prSet>
      <dgm:spPr/>
    </dgm:pt>
    <dgm:pt modelId="{98007ACE-F29C-45B8-9802-71AEB41C26C3}" type="pres">
      <dgm:prSet presAssocID="{06984603-ABD7-4697-A0FE-9C6E74CD8DE9}" presName="sibTrans" presStyleCnt="0"/>
      <dgm:spPr/>
    </dgm:pt>
    <dgm:pt modelId="{4796CE2B-E239-442D-A35C-EC6C86E4A0AC}" type="pres">
      <dgm:prSet presAssocID="{C8ACE646-FF25-40C0-AAD8-D0158A1AF15F}" presName="compNode" presStyleCnt="0"/>
      <dgm:spPr/>
    </dgm:pt>
    <dgm:pt modelId="{95BFD91A-FD6A-44A2-8FA4-C5465700C134}" type="pres">
      <dgm:prSet presAssocID="{C8ACE646-FF25-40C0-AAD8-D0158A1AF15F}" presName="bgRect" presStyleLbl="bgShp" presStyleIdx="2" presStyleCnt="3"/>
      <dgm:spPr/>
    </dgm:pt>
    <dgm:pt modelId="{65ACA705-6627-498D-A46A-93B1F0207C13}" type="pres">
      <dgm:prSet presAssocID="{C8ACE646-FF25-40C0-AAD8-D0158A1AF1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358D0716-4F8F-4C5D-A5A4-B03CB9EDEE14}" type="pres">
      <dgm:prSet presAssocID="{C8ACE646-FF25-40C0-AAD8-D0158A1AF15F}" presName="spaceRect" presStyleCnt="0"/>
      <dgm:spPr/>
    </dgm:pt>
    <dgm:pt modelId="{44839F94-3D04-4EF0-925B-84D6859DB360}" type="pres">
      <dgm:prSet presAssocID="{C8ACE646-FF25-40C0-AAD8-D0158A1AF15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6153915-92B3-433B-A9C9-6FABF71303F9}" srcId="{90C8BC05-35C5-4198-987A-5F37063B4B25}" destId="{C8ACE646-FF25-40C0-AAD8-D0158A1AF15F}" srcOrd="2" destOrd="0" parTransId="{C65C5536-9618-4D89-B647-59F8F35DB53A}" sibTransId="{BEDC2D3B-987B-4E68-AEC9-A51AB83F391E}"/>
    <dgm:cxn modelId="{B362A12D-27DA-442F-9ECB-18703521F037}" type="presOf" srcId="{2C132A0C-87BC-491F-AA0C-9AE2B51B4528}" destId="{20481660-B6BB-4F58-BC11-96CE39372A11}" srcOrd="0" destOrd="0" presId="urn:microsoft.com/office/officeart/2018/2/layout/IconVerticalSolidList"/>
    <dgm:cxn modelId="{98671274-8E4B-4CEA-A9AA-DE659FAF99E4}" type="presOf" srcId="{90C8BC05-35C5-4198-987A-5F37063B4B25}" destId="{E10168F5-CF9E-416B-AA6C-C900D02222C7}" srcOrd="0" destOrd="0" presId="urn:microsoft.com/office/officeart/2018/2/layout/IconVerticalSolidList"/>
    <dgm:cxn modelId="{BCEF5457-44E6-43EE-B6D8-ED5EE18C1C7B}" srcId="{90C8BC05-35C5-4198-987A-5F37063B4B25}" destId="{74308918-2702-4228-AD51-7CD4C9E38550}" srcOrd="0" destOrd="0" parTransId="{A7AE9481-4CFA-4FF3-A28B-872D907ECA7D}" sibTransId="{C6965C22-25DE-4586-A904-519ECC52DF66}"/>
    <dgm:cxn modelId="{8E51A059-F8D5-44FD-B1E6-D678F3459D47}" type="presOf" srcId="{74308918-2702-4228-AD51-7CD4C9E38550}" destId="{4EE0C27E-1232-4740-8A94-35C9BE619F2A}" srcOrd="0" destOrd="0" presId="urn:microsoft.com/office/officeart/2018/2/layout/IconVerticalSolidList"/>
    <dgm:cxn modelId="{740EB4C2-724F-4F78-9D62-C987AFE9B4EE}" srcId="{90C8BC05-35C5-4198-987A-5F37063B4B25}" destId="{2C132A0C-87BC-491F-AA0C-9AE2B51B4528}" srcOrd="1" destOrd="0" parTransId="{6B14E600-ED04-4B01-8469-3921C71E23BD}" sibTransId="{06984603-ABD7-4697-A0FE-9C6E74CD8DE9}"/>
    <dgm:cxn modelId="{820CE0EB-1356-4122-823E-54CF967915D2}" type="presOf" srcId="{C8ACE646-FF25-40C0-AAD8-D0158A1AF15F}" destId="{44839F94-3D04-4EF0-925B-84D6859DB360}" srcOrd="0" destOrd="0" presId="urn:microsoft.com/office/officeart/2018/2/layout/IconVerticalSolidList"/>
    <dgm:cxn modelId="{EA1D0ED4-3448-4DFB-9307-DAAC58A655B5}" type="presParOf" srcId="{E10168F5-CF9E-416B-AA6C-C900D02222C7}" destId="{0ADF28D0-7152-4A40-828D-677FD48EFF2D}" srcOrd="0" destOrd="0" presId="urn:microsoft.com/office/officeart/2018/2/layout/IconVerticalSolidList"/>
    <dgm:cxn modelId="{820B0651-B132-4AE9-BAE1-FD8DDBB99B1F}" type="presParOf" srcId="{0ADF28D0-7152-4A40-828D-677FD48EFF2D}" destId="{684A3936-193E-43B9-8EE9-1FFF9D637CAA}" srcOrd="0" destOrd="0" presId="urn:microsoft.com/office/officeart/2018/2/layout/IconVerticalSolidList"/>
    <dgm:cxn modelId="{77A87E7F-F978-489C-A907-6C326B6BE37F}" type="presParOf" srcId="{0ADF28D0-7152-4A40-828D-677FD48EFF2D}" destId="{E7923818-B7E4-4CDA-A183-5ADD60C38F09}" srcOrd="1" destOrd="0" presId="urn:microsoft.com/office/officeart/2018/2/layout/IconVerticalSolidList"/>
    <dgm:cxn modelId="{467C1C54-EA09-4651-903B-B494396C9498}" type="presParOf" srcId="{0ADF28D0-7152-4A40-828D-677FD48EFF2D}" destId="{EB94138A-44F0-4F9D-88AB-108264F34E13}" srcOrd="2" destOrd="0" presId="urn:microsoft.com/office/officeart/2018/2/layout/IconVerticalSolidList"/>
    <dgm:cxn modelId="{0732C9B1-28A2-42EB-B435-F771C605EEE1}" type="presParOf" srcId="{0ADF28D0-7152-4A40-828D-677FD48EFF2D}" destId="{4EE0C27E-1232-4740-8A94-35C9BE619F2A}" srcOrd="3" destOrd="0" presId="urn:microsoft.com/office/officeart/2018/2/layout/IconVerticalSolidList"/>
    <dgm:cxn modelId="{C8FA63AC-0C41-47C8-9342-9910F5005CD2}" type="presParOf" srcId="{E10168F5-CF9E-416B-AA6C-C900D02222C7}" destId="{890DE1FC-ED19-45E1-B8F5-91A02AE5E572}" srcOrd="1" destOrd="0" presId="urn:microsoft.com/office/officeart/2018/2/layout/IconVerticalSolidList"/>
    <dgm:cxn modelId="{BD6749DE-DF62-47C2-AB41-F32EFA700641}" type="presParOf" srcId="{E10168F5-CF9E-416B-AA6C-C900D02222C7}" destId="{5C27CE13-EB13-467F-83C5-ED195FB01630}" srcOrd="2" destOrd="0" presId="urn:microsoft.com/office/officeart/2018/2/layout/IconVerticalSolidList"/>
    <dgm:cxn modelId="{7ABA1EF1-FC49-41F2-828D-4DD8DB3DD56A}" type="presParOf" srcId="{5C27CE13-EB13-467F-83C5-ED195FB01630}" destId="{F570C1CC-E89B-4F37-B9E0-9CE1709274F9}" srcOrd="0" destOrd="0" presId="urn:microsoft.com/office/officeart/2018/2/layout/IconVerticalSolidList"/>
    <dgm:cxn modelId="{E41C0D55-9FC2-4E9F-B963-3DB4771B7EC8}" type="presParOf" srcId="{5C27CE13-EB13-467F-83C5-ED195FB01630}" destId="{A0BEFC0F-EEF0-47D3-AC18-7670DD24F63C}" srcOrd="1" destOrd="0" presId="urn:microsoft.com/office/officeart/2018/2/layout/IconVerticalSolidList"/>
    <dgm:cxn modelId="{C5DBD755-563A-432F-947B-15CECBC44A9A}" type="presParOf" srcId="{5C27CE13-EB13-467F-83C5-ED195FB01630}" destId="{ECDEED7D-22B9-4D5A-8539-6D525598D767}" srcOrd="2" destOrd="0" presId="urn:microsoft.com/office/officeart/2018/2/layout/IconVerticalSolidList"/>
    <dgm:cxn modelId="{8D70DB9B-85C6-4D0D-8708-64D29037E0EA}" type="presParOf" srcId="{5C27CE13-EB13-467F-83C5-ED195FB01630}" destId="{20481660-B6BB-4F58-BC11-96CE39372A11}" srcOrd="3" destOrd="0" presId="urn:microsoft.com/office/officeart/2018/2/layout/IconVerticalSolidList"/>
    <dgm:cxn modelId="{5BF9F7F5-C0D3-4849-9CC1-0CB380B3B91C}" type="presParOf" srcId="{E10168F5-CF9E-416B-AA6C-C900D02222C7}" destId="{98007ACE-F29C-45B8-9802-71AEB41C26C3}" srcOrd="3" destOrd="0" presId="urn:microsoft.com/office/officeart/2018/2/layout/IconVerticalSolidList"/>
    <dgm:cxn modelId="{D226CBD4-8F3F-4913-82D5-E56F70BBB080}" type="presParOf" srcId="{E10168F5-CF9E-416B-AA6C-C900D02222C7}" destId="{4796CE2B-E239-442D-A35C-EC6C86E4A0AC}" srcOrd="4" destOrd="0" presId="urn:microsoft.com/office/officeart/2018/2/layout/IconVerticalSolidList"/>
    <dgm:cxn modelId="{66FB48FB-F3C4-4886-82BC-5A8C97957F67}" type="presParOf" srcId="{4796CE2B-E239-442D-A35C-EC6C86E4A0AC}" destId="{95BFD91A-FD6A-44A2-8FA4-C5465700C134}" srcOrd="0" destOrd="0" presId="urn:microsoft.com/office/officeart/2018/2/layout/IconVerticalSolidList"/>
    <dgm:cxn modelId="{8A73F627-A6BE-4F7E-BFA6-32DEECF9A964}" type="presParOf" srcId="{4796CE2B-E239-442D-A35C-EC6C86E4A0AC}" destId="{65ACA705-6627-498D-A46A-93B1F0207C13}" srcOrd="1" destOrd="0" presId="urn:microsoft.com/office/officeart/2018/2/layout/IconVerticalSolidList"/>
    <dgm:cxn modelId="{F0BEA9C1-B208-4F29-BA89-75B9C52DC0FD}" type="presParOf" srcId="{4796CE2B-E239-442D-A35C-EC6C86E4A0AC}" destId="{358D0716-4F8F-4C5D-A5A4-B03CB9EDEE14}" srcOrd="2" destOrd="0" presId="urn:microsoft.com/office/officeart/2018/2/layout/IconVerticalSolidList"/>
    <dgm:cxn modelId="{A1A5914D-E231-4F56-A763-1BDC0F86793A}" type="presParOf" srcId="{4796CE2B-E239-442D-A35C-EC6C86E4A0AC}" destId="{44839F94-3D04-4EF0-925B-84D6859DB3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A9384B-3F1E-47F2-8DBA-D54D6BA99C62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880F9D9-F3A7-4C53-A974-6A91B1643DAC}">
      <dgm:prSet/>
      <dgm:spPr/>
      <dgm:t>
        <a:bodyPr/>
        <a:lstStyle/>
        <a:p>
          <a:r>
            <a:rPr lang="en-US"/>
            <a:t>HQNNs offer meaningful advantages</a:t>
          </a:r>
        </a:p>
      </dgm:t>
    </dgm:pt>
    <dgm:pt modelId="{A5E0566A-C93C-495D-B299-2868DE6CBD6E}" type="parTrans" cxnId="{73E11560-7D8B-4035-892B-604E9341F0AD}">
      <dgm:prSet/>
      <dgm:spPr/>
      <dgm:t>
        <a:bodyPr/>
        <a:lstStyle/>
        <a:p>
          <a:endParaRPr lang="en-US"/>
        </a:p>
      </dgm:t>
    </dgm:pt>
    <dgm:pt modelId="{0D3A8519-0DF2-4EA6-8C4D-5AA1922E1EBD}" type="sibTrans" cxnId="{73E11560-7D8B-4035-892B-604E9341F0AD}">
      <dgm:prSet phldrT="01" phldr="0"/>
      <dgm:spPr/>
      <dgm:t>
        <a:bodyPr/>
        <a:lstStyle/>
        <a:p>
          <a:endParaRPr lang="en-US"/>
        </a:p>
      </dgm:t>
    </dgm:pt>
    <dgm:pt modelId="{035BD4EA-2486-4B3C-B488-98D037FFF274}">
      <dgm:prSet/>
      <dgm:spPr/>
      <dgm:t>
        <a:bodyPr/>
        <a:lstStyle/>
        <a:p>
          <a:r>
            <a:rPr lang="en-US"/>
            <a:t>Best suited for small-data, domain specific applications</a:t>
          </a:r>
        </a:p>
      </dgm:t>
    </dgm:pt>
    <dgm:pt modelId="{AD7AE9C8-C654-42A7-B4BE-0C1285F6F46B}" type="parTrans" cxnId="{109178B1-A3B0-4972-B9E9-CFD93375AB74}">
      <dgm:prSet/>
      <dgm:spPr/>
      <dgm:t>
        <a:bodyPr/>
        <a:lstStyle/>
        <a:p>
          <a:endParaRPr lang="en-US"/>
        </a:p>
      </dgm:t>
    </dgm:pt>
    <dgm:pt modelId="{6EBAA5AD-2D4B-4BDD-98E7-39FEBF6CFA03}" type="sibTrans" cxnId="{109178B1-A3B0-4972-B9E9-CFD93375AB74}">
      <dgm:prSet phldrT="02" phldr="0"/>
      <dgm:spPr/>
      <dgm:t>
        <a:bodyPr/>
        <a:lstStyle/>
        <a:p>
          <a:endParaRPr lang="en-US"/>
        </a:p>
      </dgm:t>
    </dgm:pt>
    <dgm:pt modelId="{E1DB9841-8A0F-44F7-999E-D5D124F4C414}">
      <dgm:prSet/>
      <dgm:spPr/>
      <dgm:t>
        <a:bodyPr/>
        <a:lstStyle/>
        <a:p>
          <a:r>
            <a:rPr lang="en-US"/>
            <a:t>Accuracy, Transparency, and Interpretability</a:t>
          </a:r>
        </a:p>
      </dgm:t>
    </dgm:pt>
    <dgm:pt modelId="{FA528FBD-B8E8-4020-9D78-BAB07449BFF9}" type="parTrans" cxnId="{C5BC8570-9D79-4F17-ACD8-A576B95AA894}">
      <dgm:prSet/>
      <dgm:spPr/>
      <dgm:t>
        <a:bodyPr/>
        <a:lstStyle/>
        <a:p>
          <a:endParaRPr lang="en-US"/>
        </a:p>
      </dgm:t>
    </dgm:pt>
    <dgm:pt modelId="{3718C8C1-436C-494A-875F-B9D575A2CC61}" type="sibTrans" cxnId="{C5BC8570-9D79-4F17-ACD8-A576B95AA894}">
      <dgm:prSet phldrT="04" phldr="0"/>
      <dgm:spPr/>
      <dgm:t>
        <a:bodyPr/>
        <a:lstStyle/>
        <a:p>
          <a:endParaRPr lang="en-US"/>
        </a:p>
      </dgm:t>
    </dgm:pt>
    <dgm:pt modelId="{260A3D15-C50A-4E81-83F8-085EEB88DE4C}">
      <dgm:prSet/>
      <dgm:spPr/>
      <dgm:t>
        <a:bodyPr/>
        <a:lstStyle/>
        <a:p>
          <a:r>
            <a:rPr lang="en-US"/>
            <a:t>A step towards fully quantum AI</a:t>
          </a:r>
        </a:p>
      </dgm:t>
    </dgm:pt>
    <dgm:pt modelId="{A9F9E7D6-FB86-4888-9597-AA7B36C4881E}" type="parTrans" cxnId="{2FEF5A45-F891-4C4E-8C8C-F0855A4D578B}">
      <dgm:prSet/>
      <dgm:spPr/>
      <dgm:t>
        <a:bodyPr/>
        <a:lstStyle/>
        <a:p>
          <a:endParaRPr lang="en-US"/>
        </a:p>
      </dgm:t>
    </dgm:pt>
    <dgm:pt modelId="{5FB83958-1B34-457A-9E17-133EB396E14B}" type="sibTrans" cxnId="{2FEF5A45-F891-4C4E-8C8C-F0855A4D578B}">
      <dgm:prSet phldrT="05" phldr="0"/>
      <dgm:spPr/>
      <dgm:t>
        <a:bodyPr/>
        <a:lstStyle/>
        <a:p>
          <a:endParaRPr lang="en-US"/>
        </a:p>
      </dgm:t>
    </dgm:pt>
    <dgm:pt modelId="{D5CA55A5-1924-4721-AF59-2986EBB39D52}">
      <dgm:prSet/>
      <dgm:spPr/>
      <dgm:t>
        <a:bodyPr/>
        <a:lstStyle/>
        <a:p>
          <a:r>
            <a:rPr lang="en-US"/>
            <a:t>Key challenges remain for real-world adoption</a:t>
          </a:r>
        </a:p>
      </dgm:t>
    </dgm:pt>
    <dgm:pt modelId="{1F2130A2-25C1-4A97-B1A9-0E119CC019BC}" type="parTrans" cxnId="{25C91292-C981-4C37-A842-9B83E85EE107}">
      <dgm:prSet/>
      <dgm:spPr/>
      <dgm:t>
        <a:bodyPr/>
        <a:lstStyle/>
        <a:p>
          <a:endParaRPr lang="en-US"/>
        </a:p>
      </dgm:t>
    </dgm:pt>
    <dgm:pt modelId="{E1C54674-17F4-4832-B22D-67DB46D28B50}" type="sibTrans" cxnId="{25C91292-C981-4C37-A842-9B83E85EE107}">
      <dgm:prSet phldrT="03" phldr="0"/>
      <dgm:spPr/>
      <dgm:t>
        <a:bodyPr/>
        <a:lstStyle/>
        <a:p>
          <a:endParaRPr lang="en-US"/>
        </a:p>
      </dgm:t>
    </dgm:pt>
    <dgm:pt modelId="{9835FAE5-67A7-4A82-8DF8-A4D0324262B3}" type="pres">
      <dgm:prSet presAssocID="{24A9384B-3F1E-47F2-8DBA-D54D6BA99C62}" presName="vert0" presStyleCnt="0">
        <dgm:presLayoutVars>
          <dgm:dir/>
          <dgm:animOne val="branch"/>
          <dgm:animLvl val="lvl"/>
        </dgm:presLayoutVars>
      </dgm:prSet>
      <dgm:spPr/>
    </dgm:pt>
    <dgm:pt modelId="{1DE1FEB7-BC8A-479A-824D-2E59788ED5B9}" type="pres">
      <dgm:prSet presAssocID="{1880F9D9-F3A7-4C53-A974-6A91B1643DAC}" presName="thickLine" presStyleLbl="alignNode1" presStyleIdx="0" presStyleCnt="5"/>
      <dgm:spPr/>
    </dgm:pt>
    <dgm:pt modelId="{C588FF9B-F39E-4102-8BA8-9CE082C02565}" type="pres">
      <dgm:prSet presAssocID="{1880F9D9-F3A7-4C53-A974-6A91B1643DAC}" presName="horz1" presStyleCnt="0"/>
      <dgm:spPr/>
    </dgm:pt>
    <dgm:pt modelId="{FF04BCCB-1E01-4192-88A6-46AF251DB5CB}" type="pres">
      <dgm:prSet presAssocID="{1880F9D9-F3A7-4C53-A974-6A91B1643DAC}" presName="tx1" presStyleLbl="revTx" presStyleIdx="0" presStyleCnt="5"/>
      <dgm:spPr/>
    </dgm:pt>
    <dgm:pt modelId="{2B00B7BA-BF01-4121-9779-0E4A1938E524}" type="pres">
      <dgm:prSet presAssocID="{1880F9D9-F3A7-4C53-A974-6A91B1643DAC}" presName="vert1" presStyleCnt="0"/>
      <dgm:spPr/>
    </dgm:pt>
    <dgm:pt modelId="{4E653FB8-C63A-46DF-98CB-A4EFFCB51F0F}" type="pres">
      <dgm:prSet presAssocID="{035BD4EA-2486-4B3C-B488-98D037FFF274}" presName="thickLine" presStyleLbl="alignNode1" presStyleIdx="1" presStyleCnt="5"/>
      <dgm:spPr/>
    </dgm:pt>
    <dgm:pt modelId="{1CC1C484-911E-47CD-AEE0-8D9E03A73BCD}" type="pres">
      <dgm:prSet presAssocID="{035BD4EA-2486-4B3C-B488-98D037FFF274}" presName="horz1" presStyleCnt="0"/>
      <dgm:spPr/>
    </dgm:pt>
    <dgm:pt modelId="{F5D390E3-C8D8-441D-94F7-4410F6EC17EB}" type="pres">
      <dgm:prSet presAssocID="{035BD4EA-2486-4B3C-B488-98D037FFF274}" presName="tx1" presStyleLbl="revTx" presStyleIdx="1" presStyleCnt="5"/>
      <dgm:spPr/>
    </dgm:pt>
    <dgm:pt modelId="{709F4620-E8DA-4CC9-ACE3-FC99784049B5}" type="pres">
      <dgm:prSet presAssocID="{035BD4EA-2486-4B3C-B488-98D037FFF274}" presName="vert1" presStyleCnt="0"/>
      <dgm:spPr/>
    </dgm:pt>
    <dgm:pt modelId="{7A7C1C98-1D59-44F3-9D35-4BAD3D7C8041}" type="pres">
      <dgm:prSet presAssocID="{D5CA55A5-1924-4721-AF59-2986EBB39D52}" presName="thickLine" presStyleLbl="alignNode1" presStyleIdx="2" presStyleCnt="5"/>
      <dgm:spPr/>
    </dgm:pt>
    <dgm:pt modelId="{EF432803-413B-42A1-89D5-5D9B801A901E}" type="pres">
      <dgm:prSet presAssocID="{D5CA55A5-1924-4721-AF59-2986EBB39D52}" presName="horz1" presStyleCnt="0"/>
      <dgm:spPr/>
    </dgm:pt>
    <dgm:pt modelId="{29C8D2A9-DE0C-4595-AE97-00D0CC01ABA0}" type="pres">
      <dgm:prSet presAssocID="{D5CA55A5-1924-4721-AF59-2986EBB39D52}" presName="tx1" presStyleLbl="revTx" presStyleIdx="2" presStyleCnt="5"/>
      <dgm:spPr/>
    </dgm:pt>
    <dgm:pt modelId="{DE299E90-C74A-4B0C-AB03-C698B4BC539E}" type="pres">
      <dgm:prSet presAssocID="{D5CA55A5-1924-4721-AF59-2986EBB39D52}" presName="vert1" presStyleCnt="0"/>
      <dgm:spPr/>
    </dgm:pt>
    <dgm:pt modelId="{6E8E3C9E-7430-45E3-8588-85EB7EFEE47B}" type="pres">
      <dgm:prSet presAssocID="{E1DB9841-8A0F-44F7-999E-D5D124F4C414}" presName="thickLine" presStyleLbl="alignNode1" presStyleIdx="3" presStyleCnt="5"/>
      <dgm:spPr/>
    </dgm:pt>
    <dgm:pt modelId="{C1193974-E209-4BC7-AC85-6712F1AE63ED}" type="pres">
      <dgm:prSet presAssocID="{E1DB9841-8A0F-44F7-999E-D5D124F4C414}" presName="horz1" presStyleCnt="0"/>
      <dgm:spPr/>
    </dgm:pt>
    <dgm:pt modelId="{3D606C1D-5812-43F9-8A19-EE4DB9BDD6DC}" type="pres">
      <dgm:prSet presAssocID="{E1DB9841-8A0F-44F7-999E-D5D124F4C414}" presName="tx1" presStyleLbl="revTx" presStyleIdx="3" presStyleCnt="5"/>
      <dgm:spPr/>
    </dgm:pt>
    <dgm:pt modelId="{A4B4AC2A-D20E-48D3-B3E3-813DDCD728BB}" type="pres">
      <dgm:prSet presAssocID="{E1DB9841-8A0F-44F7-999E-D5D124F4C414}" presName="vert1" presStyleCnt="0"/>
      <dgm:spPr/>
    </dgm:pt>
    <dgm:pt modelId="{AB1FEE06-736D-4AB9-A1CE-B1B7BF403933}" type="pres">
      <dgm:prSet presAssocID="{260A3D15-C50A-4E81-83F8-085EEB88DE4C}" presName="thickLine" presStyleLbl="alignNode1" presStyleIdx="4" presStyleCnt="5"/>
      <dgm:spPr/>
    </dgm:pt>
    <dgm:pt modelId="{1B6B1B48-6052-4586-BEF8-0A6D4F103D9E}" type="pres">
      <dgm:prSet presAssocID="{260A3D15-C50A-4E81-83F8-085EEB88DE4C}" presName="horz1" presStyleCnt="0"/>
      <dgm:spPr/>
    </dgm:pt>
    <dgm:pt modelId="{E2958462-D17F-4047-92ED-6BAF37858AAE}" type="pres">
      <dgm:prSet presAssocID="{260A3D15-C50A-4E81-83F8-085EEB88DE4C}" presName="tx1" presStyleLbl="revTx" presStyleIdx="4" presStyleCnt="5"/>
      <dgm:spPr/>
    </dgm:pt>
    <dgm:pt modelId="{07551BF4-DA13-4BC9-ABFF-FF82EBECDC7D}" type="pres">
      <dgm:prSet presAssocID="{260A3D15-C50A-4E81-83F8-085EEB88DE4C}" presName="vert1" presStyleCnt="0"/>
      <dgm:spPr/>
    </dgm:pt>
  </dgm:ptLst>
  <dgm:cxnLst>
    <dgm:cxn modelId="{6D37055B-CB38-4571-A9B7-CE7454B6C6F1}" type="presOf" srcId="{1880F9D9-F3A7-4C53-A974-6A91B1643DAC}" destId="{FF04BCCB-1E01-4192-88A6-46AF251DB5CB}" srcOrd="0" destOrd="0" presId="urn:microsoft.com/office/officeart/2008/layout/LinedList"/>
    <dgm:cxn modelId="{73E11560-7D8B-4035-892B-604E9341F0AD}" srcId="{24A9384B-3F1E-47F2-8DBA-D54D6BA99C62}" destId="{1880F9D9-F3A7-4C53-A974-6A91B1643DAC}" srcOrd="0" destOrd="0" parTransId="{A5E0566A-C93C-495D-B299-2868DE6CBD6E}" sibTransId="{0D3A8519-0DF2-4EA6-8C4D-5AA1922E1EBD}"/>
    <dgm:cxn modelId="{7AAFBB41-019D-446A-80A2-F873F193DED3}" type="presOf" srcId="{E1DB9841-8A0F-44F7-999E-D5D124F4C414}" destId="{3D606C1D-5812-43F9-8A19-EE4DB9BDD6DC}" srcOrd="0" destOrd="0" presId="urn:microsoft.com/office/officeart/2008/layout/LinedList"/>
    <dgm:cxn modelId="{2FEF5A45-F891-4C4E-8C8C-F0855A4D578B}" srcId="{24A9384B-3F1E-47F2-8DBA-D54D6BA99C62}" destId="{260A3D15-C50A-4E81-83F8-085EEB88DE4C}" srcOrd="4" destOrd="0" parTransId="{A9F9E7D6-FB86-4888-9597-AA7B36C4881E}" sibTransId="{5FB83958-1B34-457A-9E17-133EB396E14B}"/>
    <dgm:cxn modelId="{D7E1776E-C6C5-4D7B-977C-83E0B18114C1}" type="presOf" srcId="{24A9384B-3F1E-47F2-8DBA-D54D6BA99C62}" destId="{9835FAE5-67A7-4A82-8DF8-A4D0324262B3}" srcOrd="0" destOrd="0" presId="urn:microsoft.com/office/officeart/2008/layout/LinedList"/>
    <dgm:cxn modelId="{C5BC8570-9D79-4F17-ACD8-A576B95AA894}" srcId="{24A9384B-3F1E-47F2-8DBA-D54D6BA99C62}" destId="{E1DB9841-8A0F-44F7-999E-D5D124F4C414}" srcOrd="3" destOrd="0" parTransId="{FA528FBD-B8E8-4020-9D78-BAB07449BFF9}" sibTransId="{3718C8C1-436C-494A-875F-B9D575A2CC61}"/>
    <dgm:cxn modelId="{CE6A6486-9E5F-4351-8764-1ACA0C28DDAF}" type="presOf" srcId="{260A3D15-C50A-4E81-83F8-085EEB88DE4C}" destId="{E2958462-D17F-4047-92ED-6BAF37858AAE}" srcOrd="0" destOrd="0" presId="urn:microsoft.com/office/officeart/2008/layout/LinedList"/>
    <dgm:cxn modelId="{25C91292-C981-4C37-A842-9B83E85EE107}" srcId="{24A9384B-3F1E-47F2-8DBA-D54D6BA99C62}" destId="{D5CA55A5-1924-4721-AF59-2986EBB39D52}" srcOrd="2" destOrd="0" parTransId="{1F2130A2-25C1-4A97-B1A9-0E119CC019BC}" sibTransId="{E1C54674-17F4-4832-B22D-67DB46D28B50}"/>
    <dgm:cxn modelId="{109178B1-A3B0-4972-B9E9-CFD93375AB74}" srcId="{24A9384B-3F1E-47F2-8DBA-D54D6BA99C62}" destId="{035BD4EA-2486-4B3C-B488-98D037FFF274}" srcOrd="1" destOrd="0" parTransId="{AD7AE9C8-C654-42A7-B4BE-0C1285F6F46B}" sibTransId="{6EBAA5AD-2D4B-4BDD-98E7-39FEBF6CFA03}"/>
    <dgm:cxn modelId="{149EB5B6-4646-448E-9CDA-368E6A78BCC2}" type="presOf" srcId="{D5CA55A5-1924-4721-AF59-2986EBB39D52}" destId="{29C8D2A9-DE0C-4595-AE97-00D0CC01ABA0}" srcOrd="0" destOrd="0" presId="urn:microsoft.com/office/officeart/2008/layout/LinedList"/>
    <dgm:cxn modelId="{808502F0-898E-43E4-B44D-F1A34B39E054}" type="presOf" srcId="{035BD4EA-2486-4B3C-B488-98D037FFF274}" destId="{F5D390E3-C8D8-441D-94F7-4410F6EC17EB}" srcOrd="0" destOrd="0" presId="urn:microsoft.com/office/officeart/2008/layout/LinedList"/>
    <dgm:cxn modelId="{8520BED2-F746-4E1F-BB6B-9E2E780A4FAC}" type="presParOf" srcId="{9835FAE5-67A7-4A82-8DF8-A4D0324262B3}" destId="{1DE1FEB7-BC8A-479A-824D-2E59788ED5B9}" srcOrd="0" destOrd="0" presId="urn:microsoft.com/office/officeart/2008/layout/LinedList"/>
    <dgm:cxn modelId="{D01DA7DB-AE7E-482C-B625-30E5E0BCBD51}" type="presParOf" srcId="{9835FAE5-67A7-4A82-8DF8-A4D0324262B3}" destId="{C588FF9B-F39E-4102-8BA8-9CE082C02565}" srcOrd="1" destOrd="0" presId="urn:microsoft.com/office/officeart/2008/layout/LinedList"/>
    <dgm:cxn modelId="{931DDA4E-0530-432C-9000-B3593DD8C34F}" type="presParOf" srcId="{C588FF9B-F39E-4102-8BA8-9CE082C02565}" destId="{FF04BCCB-1E01-4192-88A6-46AF251DB5CB}" srcOrd="0" destOrd="0" presId="urn:microsoft.com/office/officeart/2008/layout/LinedList"/>
    <dgm:cxn modelId="{89DE6F6B-6B78-4FBC-B04E-E49EFCB9C07D}" type="presParOf" srcId="{C588FF9B-F39E-4102-8BA8-9CE082C02565}" destId="{2B00B7BA-BF01-4121-9779-0E4A1938E524}" srcOrd="1" destOrd="0" presId="urn:microsoft.com/office/officeart/2008/layout/LinedList"/>
    <dgm:cxn modelId="{34EC0048-C0EE-4E79-A675-83D67BF07153}" type="presParOf" srcId="{9835FAE5-67A7-4A82-8DF8-A4D0324262B3}" destId="{4E653FB8-C63A-46DF-98CB-A4EFFCB51F0F}" srcOrd="2" destOrd="0" presId="urn:microsoft.com/office/officeart/2008/layout/LinedList"/>
    <dgm:cxn modelId="{4B96619F-544E-4D90-BBDC-CD34ADA04050}" type="presParOf" srcId="{9835FAE5-67A7-4A82-8DF8-A4D0324262B3}" destId="{1CC1C484-911E-47CD-AEE0-8D9E03A73BCD}" srcOrd="3" destOrd="0" presId="urn:microsoft.com/office/officeart/2008/layout/LinedList"/>
    <dgm:cxn modelId="{483454FD-64F3-4B3E-B276-DA39E3328D7C}" type="presParOf" srcId="{1CC1C484-911E-47CD-AEE0-8D9E03A73BCD}" destId="{F5D390E3-C8D8-441D-94F7-4410F6EC17EB}" srcOrd="0" destOrd="0" presId="urn:microsoft.com/office/officeart/2008/layout/LinedList"/>
    <dgm:cxn modelId="{334EE558-6A68-436F-A8A6-5587EE5320BC}" type="presParOf" srcId="{1CC1C484-911E-47CD-AEE0-8D9E03A73BCD}" destId="{709F4620-E8DA-4CC9-ACE3-FC99784049B5}" srcOrd="1" destOrd="0" presId="urn:microsoft.com/office/officeart/2008/layout/LinedList"/>
    <dgm:cxn modelId="{33901242-6900-4D0B-A0DF-176354667F5E}" type="presParOf" srcId="{9835FAE5-67A7-4A82-8DF8-A4D0324262B3}" destId="{7A7C1C98-1D59-44F3-9D35-4BAD3D7C8041}" srcOrd="4" destOrd="0" presId="urn:microsoft.com/office/officeart/2008/layout/LinedList"/>
    <dgm:cxn modelId="{C40BA90D-DD78-40E9-98D1-D1B67F30FBCF}" type="presParOf" srcId="{9835FAE5-67A7-4A82-8DF8-A4D0324262B3}" destId="{EF432803-413B-42A1-89D5-5D9B801A901E}" srcOrd="5" destOrd="0" presId="urn:microsoft.com/office/officeart/2008/layout/LinedList"/>
    <dgm:cxn modelId="{71A4DB80-A711-4256-9EFD-6F9ED3A32A59}" type="presParOf" srcId="{EF432803-413B-42A1-89D5-5D9B801A901E}" destId="{29C8D2A9-DE0C-4595-AE97-00D0CC01ABA0}" srcOrd="0" destOrd="0" presId="urn:microsoft.com/office/officeart/2008/layout/LinedList"/>
    <dgm:cxn modelId="{D02770FF-00F6-4277-A147-3FD1F5DF26D2}" type="presParOf" srcId="{EF432803-413B-42A1-89D5-5D9B801A901E}" destId="{DE299E90-C74A-4B0C-AB03-C698B4BC539E}" srcOrd="1" destOrd="0" presId="urn:microsoft.com/office/officeart/2008/layout/LinedList"/>
    <dgm:cxn modelId="{DA986C83-94A7-4E27-BE4D-129282AACAE1}" type="presParOf" srcId="{9835FAE5-67A7-4A82-8DF8-A4D0324262B3}" destId="{6E8E3C9E-7430-45E3-8588-85EB7EFEE47B}" srcOrd="6" destOrd="0" presId="urn:microsoft.com/office/officeart/2008/layout/LinedList"/>
    <dgm:cxn modelId="{FF63ECD2-6E73-4FC6-A972-68A7CA07F432}" type="presParOf" srcId="{9835FAE5-67A7-4A82-8DF8-A4D0324262B3}" destId="{C1193974-E209-4BC7-AC85-6712F1AE63ED}" srcOrd="7" destOrd="0" presId="urn:microsoft.com/office/officeart/2008/layout/LinedList"/>
    <dgm:cxn modelId="{58781F02-4B90-4514-B99D-52A35CE6D3B0}" type="presParOf" srcId="{C1193974-E209-4BC7-AC85-6712F1AE63ED}" destId="{3D606C1D-5812-43F9-8A19-EE4DB9BDD6DC}" srcOrd="0" destOrd="0" presId="urn:microsoft.com/office/officeart/2008/layout/LinedList"/>
    <dgm:cxn modelId="{830B9410-3DE6-4394-8639-932908FDC026}" type="presParOf" srcId="{C1193974-E209-4BC7-AC85-6712F1AE63ED}" destId="{A4B4AC2A-D20E-48D3-B3E3-813DDCD728BB}" srcOrd="1" destOrd="0" presId="urn:microsoft.com/office/officeart/2008/layout/LinedList"/>
    <dgm:cxn modelId="{85E09802-8AA7-467B-9427-06EBAF480999}" type="presParOf" srcId="{9835FAE5-67A7-4A82-8DF8-A4D0324262B3}" destId="{AB1FEE06-736D-4AB9-A1CE-B1B7BF403933}" srcOrd="8" destOrd="0" presId="urn:microsoft.com/office/officeart/2008/layout/LinedList"/>
    <dgm:cxn modelId="{9BC019CA-60D3-43A1-BDC8-06430939AC9E}" type="presParOf" srcId="{9835FAE5-67A7-4A82-8DF8-A4D0324262B3}" destId="{1B6B1B48-6052-4586-BEF8-0A6D4F103D9E}" srcOrd="9" destOrd="0" presId="urn:microsoft.com/office/officeart/2008/layout/LinedList"/>
    <dgm:cxn modelId="{80F05AE6-2C84-4610-A8AF-E537007E3EA4}" type="presParOf" srcId="{1B6B1B48-6052-4586-BEF8-0A6D4F103D9E}" destId="{E2958462-D17F-4047-92ED-6BAF37858AAE}" srcOrd="0" destOrd="0" presId="urn:microsoft.com/office/officeart/2008/layout/LinedList"/>
    <dgm:cxn modelId="{4DD49143-A591-417C-A0CD-B27505F2CBEF}" type="presParOf" srcId="{1B6B1B48-6052-4586-BEF8-0A6D4F103D9E}" destId="{07551BF4-DA13-4BC9-ABFF-FF82EBECDC7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F24BC-FF0D-464A-BE3F-A6F2EDA6056B}">
      <dsp:nvSpPr>
        <dsp:cNvPr id="0" name=""/>
        <dsp:cNvSpPr/>
      </dsp:nvSpPr>
      <dsp:spPr>
        <a:xfrm>
          <a:off x="0" y="3031442"/>
          <a:ext cx="5130210" cy="1988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Variational Quantum Circuits (VQCs)</a:t>
          </a:r>
        </a:p>
      </dsp:txBody>
      <dsp:txXfrm>
        <a:off x="0" y="3031442"/>
        <a:ext cx="5130210" cy="1988954"/>
      </dsp:txXfrm>
    </dsp:sp>
    <dsp:sp modelId="{C389B90B-38B9-470F-AE2B-B3AD9F837C26}">
      <dsp:nvSpPr>
        <dsp:cNvPr id="0" name=""/>
        <dsp:cNvSpPr/>
      </dsp:nvSpPr>
      <dsp:spPr>
        <a:xfrm rot="10800000">
          <a:off x="0" y="2264"/>
          <a:ext cx="5130210" cy="305901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Quantum Computing Uses:</a:t>
          </a:r>
        </a:p>
      </dsp:txBody>
      <dsp:txXfrm rot="-10800000">
        <a:off x="0" y="2264"/>
        <a:ext cx="5130210" cy="1073713"/>
      </dsp:txXfrm>
    </dsp:sp>
    <dsp:sp modelId="{D05C410D-64F0-41BB-BE64-F4802C2DF6BB}">
      <dsp:nvSpPr>
        <dsp:cNvPr id="0" name=""/>
        <dsp:cNvSpPr/>
      </dsp:nvSpPr>
      <dsp:spPr>
        <a:xfrm>
          <a:off x="2504" y="1075977"/>
          <a:ext cx="1708400" cy="9146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Qubits</a:t>
          </a:r>
        </a:p>
      </dsp:txBody>
      <dsp:txXfrm>
        <a:off x="2504" y="1075977"/>
        <a:ext cx="1708400" cy="914644"/>
      </dsp:txXfrm>
    </dsp:sp>
    <dsp:sp modelId="{A6BEC6B6-2E5A-40FB-B1F5-2E6C3AF1766F}">
      <dsp:nvSpPr>
        <dsp:cNvPr id="0" name=""/>
        <dsp:cNvSpPr/>
      </dsp:nvSpPr>
      <dsp:spPr>
        <a:xfrm>
          <a:off x="1710904" y="1075977"/>
          <a:ext cx="1708400" cy="9146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Entanglement</a:t>
          </a:r>
        </a:p>
      </dsp:txBody>
      <dsp:txXfrm>
        <a:off x="1710904" y="1075977"/>
        <a:ext cx="1708400" cy="914644"/>
      </dsp:txXfrm>
    </dsp:sp>
    <dsp:sp modelId="{063BCA29-798D-4C0F-B51A-97841D85AD47}">
      <dsp:nvSpPr>
        <dsp:cNvPr id="0" name=""/>
        <dsp:cNvSpPr/>
      </dsp:nvSpPr>
      <dsp:spPr>
        <a:xfrm>
          <a:off x="3419305" y="1075977"/>
          <a:ext cx="1708400" cy="9146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Quantum Gates</a:t>
          </a:r>
        </a:p>
      </dsp:txBody>
      <dsp:txXfrm>
        <a:off x="3419305" y="1075977"/>
        <a:ext cx="1708400" cy="914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E76A1-1971-4072-98E0-19384D5E6D59}">
      <dsp:nvSpPr>
        <dsp:cNvPr id="0" name=""/>
        <dsp:cNvSpPr/>
      </dsp:nvSpPr>
      <dsp:spPr>
        <a:xfrm>
          <a:off x="0" y="2044"/>
          <a:ext cx="7485718" cy="10362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8683B1-30F0-414F-9BF3-77751F910B5F}">
      <dsp:nvSpPr>
        <dsp:cNvPr id="0" name=""/>
        <dsp:cNvSpPr/>
      </dsp:nvSpPr>
      <dsp:spPr>
        <a:xfrm>
          <a:off x="313468" y="235202"/>
          <a:ext cx="569942" cy="5699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87E78-6D94-492A-8BB3-7D57A69A0482}">
      <dsp:nvSpPr>
        <dsp:cNvPr id="0" name=""/>
        <dsp:cNvSpPr/>
      </dsp:nvSpPr>
      <dsp:spPr>
        <a:xfrm>
          <a:off x="1196878" y="2044"/>
          <a:ext cx="6288839" cy="1036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71" tIns="109671" rIns="109671" bIns="1096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Longer training times</a:t>
          </a:r>
        </a:p>
      </dsp:txBody>
      <dsp:txXfrm>
        <a:off x="1196878" y="2044"/>
        <a:ext cx="6288839" cy="1036258"/>
      </dsp:txXfrm>
    </dsp:sp>
    <dsp:sp modelId="{983107B2-5369-4606-BE04-27D09D1CC389}">
      <dsp:nvSpPr>
        <dsp:cNvPr id="0" name=""/>
        <dsp:cNvSpPr/>
      </dsp:nvSpPr>
      <dsp:spPr>
        <a:xfrm>
          <a:off x="0" y="1297367"/>
          <a:ext cx="7485718" cy="10362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731D6-2A0C-4529-BB3D-9680937A04BD}">
      <dsp:nvSpPr>
        <dsp:cNvPr id="0" name=""/>
        <dsp:cNvSpPr/>
      </dsp:nvSpPr>
      <dsp:spPr>
        <a:xfrm>
          <a:off x="313468" y="1530526"/>
          <a:ext cx="569942" cy="5699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6FB58-127C-45C4-8D20-D5E4BA8F18F9}">
      <dsp:nvSpPr>
        <dsp:cNvPr id="0" name=""/>
        <dsp:cNvSpPr/>
      </dsp:nvSpPr>
      <dsp:spPr>
        <a:xfrm>
          <a:off x="1196878" y="1297367"/>
          <a:ext cx="6288839" cy="1036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71" tIns="109671" rIns="109671" bIns="1096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Quantum noise and decoherence</a:t>
          </a:r>
        </a:p>
      </dsp:txBody>
      <dsp:txXfrm>
        <a:off x="1196878" y="1297367"/>
        <a:ext cx="6288839" cy="1036258"/>
      </dsp:txXfrm>
    </dsp:sp>
    <dsp:sp modelId="{8E0D70A7-89A4-41B8-BA61-116175164E5D}">
      <dsp:nvSpPr>
        <dsp:cNvPr id="0" name=""/>
        <dsp:cNvSpPr/>
      </dsp:nvSpPr>
      <dsp:spPr>
        <a:xfrm>
          <a:off x="0" y="2592691"/>
          <a:ext cx="7485718" cy="10362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77507A-C89F-494F-832D-6DDF1660C6F3}">
      <dsp:nvSpPr>
        <dsp:cNvPr id="0" name=""/>
        <dsp:cNvSpPr/>
      </dsp:nvSpPr>
      <dsp:spPr>
        <a:xfrm>
          <a:off x="313468" y="2825849"/>
          <a:ext cx="569942" cy="5699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C231B-7544-44CB-A362-FAE85F1BB0F0}">
      <dsp:nvSpPr>
        <dsp:cNvPr id="0" name=""/>
        <dsp:cNvSpPr/>
      </dsp:nvSpPr>
      <dsp:spPr>
        <a:xfrm>
          <a:off x="1196878" y="2592691"/>
          <a:ext cx="6288839" cy="1036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71" tIns="109671" rIns="109671" bIns="1096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Hardware Limitations</a:t>
          </a:r>
        </a:p>
      </dsp:txBody>
      <dsp:txXfrm>
        <a:off x="1196878" y="2592691"/>
        <a:ext cx="6288839" cy="1036258"/>
      </dsp:txXfrm>
    </dsp:sp>
    <dsp:sp modelId="{525075DE-972D-4F1F-8096-FAB1CCAC031A}">
      <dsp:nvSpPr>
        <dsp:cNvPr id="0" name=""/>
        <dsp:cNvSpPr/>
      </dsp:nvSpPr>
      <dsp:spPr>
        <a:xfrm>
          <a:off x="0" y="3888014"/>
          <a:ext cx="7485718" cy="10362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B56D5-C7D0-4611-90B2-F7E60520B391}">
      <dsp:nvSpPr>
        <dsp:cNvPr id="0" name=""/>
        <dsp:cNvSpPr/>
      </dsp:nvSpPr>
      <dsp:spPr>
        <a:xfrm>
          <a:off x="313468" y="4121172"/>
          <a:ext cx="569942" cy="5699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749BF-0F17-4D1C-B772-AF01B0A01BB0}">
      <dsp:nvSpPr>
        <dsp:cNvPr id="0" name=""/>
        <dsp:cNvSpPr/>
      </dsp:nvSpPr>
      <dsp:spPr>
        <a:xfrm>
          <a:off x="1196878" y="3888014"/>
          <a:ext cx="6288839" cy="1036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71" tIns="109671" rIns="109671" bIns="1096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Lack of standardized benchmarks</a:t>
          </a:r>
        </a:p>
      </dsp:txBody>
      <dsp:txXfrm>
        <a:off x="1196878" y="3888014"/>
        <a:ext cx="6288839" cy="1036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A3936-193E-43B9-8EE9-1FFF9D637CAA}">
      <dsp:nvSpPr>
        <dsp:cNvPr id="0" name=""/>
        <dsp:cNvSpPr/>
      </dsp:nvSpPr>
      <dsp:spPr>
        <a:xfrm>
          <a:off x="0" y="474"/>
          <a:ext cx="6077493" cy="11109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23818-B7E4-4CDA-A183-5ADD60C38F09}">
      <dsp:nvSpPr>
        <dsp:cNvPr id="0" name=""/>
        <dsp:cNvSpPr/>
      </dsp:nvSpPr>
      <dsp:spPr>
        <a:xfrm>
          <a:off x="336067" y="250442"/>
          <a:ext cx="611032" cy="6110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0C27E-1232-4740-8A94-35C9BE619F2A}">
      <dsp:nvSpPr>
        <dsp:cNvPr id="0" name=""/>
        <dsp:cNvSpPr/>
      </dsp:nvSpPr>
      <dsp:spPr>
        <a:xfrm>
          <a:off x="1283167" y="474"/>
          <a:ext cx="4794325" cy="1110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577" tIns="117577" rIns="117577" bIns="11757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Circuit cutting and optimization</a:t>
          </a:r>
          <a:endParaRPr lang="en-US" sz="2500" kern="1200"/>
        </a:p>
      </dsp:txBody>
      <dsp:txXfrm>
        <a:off x="1283167" y="474"/>
        <a:ext cx="4794325" cy="1110967"/>
      </dsp:txXfrm>
    </dsp:sp>
    <dsp:sp modelId="{F570C1CC-E89B-4F37-B9E0-9CE1709274F9}">
      <dsp:nvSpPr>
        <dsp:cNvPr id="0" name=""/>
        <dsp:cNvSpPr/>
      </dsp:nvSpPr>
      <dsp:spPr>
        <a:xfrm>
          <a:off x="0" y="1389183"/>
          <a:ext cx="6077493" cy="11109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EFC0F-EEF0-47D3-AC18-7670DD24F63C}">
      <dsp:nvSpPr>
        <dsp:cNvPr id="0" name=""/>
        <dsp:cNvSpPr/>
      </dsp:nvSpPr>
      <dsp:spPr>
        <a:xfrm>
          <a:off x="336067" y="1639151"/>
          <a:ext cx="611032" cy="6110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81660-B6BB-4F58-BC11-96CE39372A11}">
      <dsp:nvSpPr>
        <dsp:cNvPr id="0" name=""/>
        <dsp:cNvSpPr/>
      </dsp:nvSpPr>
      <dsp:spPr>
        <a:xfrm>
          <a:off x="1283167" y="1389183"/>
          <a:ext cx="4794325" cy="1110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577" tIns="117577" rIns="117577" bIns="11757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Application expansion</a:t>
          </a:r>
          <a:endParaRPr lang="en-US" sz="2500" kern="1200"/>
        </a:p>
      </dsp:txBody>
      <dsp:txXfrm>
        <a:off x="1283167" y="1389183"/>
        <a:ext cx="4794325" cy="1110967"/>
      </dsp:txXfrm>
    </dsp:sp>
    <dsp:sp modelId="{95BFD91A-FD6A-44A2-8FA4-C5465700C134}">
      <dsp:nvSpPr>
        <dsp:cNvPr id="0" name=""/>
        <dsp:cNvSpPr/>
      </dsp:nvSpPr>
      <dsp:spPr>
        <a:xfrm>
          <a:off x="0" y="2777892"/>
          <a:ext cx="6077493" cy="11109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CA705-6627-498D-A46A-93B1F0207C13}">
      <dsp:nvSpPr>
        <dsp:cNvPr id="0" name=""/>
        <dsp:cNvSpPr/>
      </dsp:nvSpPr>
      <dsp:spPr>
        <a:xfrm>
          <a:off x="336067" y="3027860"/>
          <a:ext cx="611032" cy="6110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39F94-3D04-4EF0-925B-84D6859DB360}">
      <dsp:nvSpPr>
        <dsp:cNvPr id="0" name=""/>
        <dsp:cNvSpPr/>
      </dsp:nvSpPr>
      <dsp:spPr>
        <a:xfrm>
          <a:off x="1283167" y="2777892"/>
          <a:ext cx="4794325" cy="1110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577" tIns="117577" rIns="117577" bIns="11757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Hardware progress</a:t>
          </a:r>
          <a:endParaRPr lang="en-US" sz="2500" kern="1200"/>
        </a:p>
      </dsp:txBody>
      <dsp:txXfrm>
        <a:off x="1283167" y="2777892"/>
        <a:ext cx="4794325" cy="11109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1FEB7-BC8A-479A-824D-2E59788ED5B9}">
      <dsp:nvSpPr>
        <dsp:cNvPr id="0" name=""/>
        <dsp:cNvSpPr/>
      </dsp:nvSpPr>
      <dsp:spPr>
        <a:xfrm>
          <a:off x="0" y="601"/>
          <a:ext cx="647935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4BCCB-1E01-4192-88A6-46AF251DB5CB}">
      <dsp:nvSpPr>
        <dsp:cNvPr id="0" name=""/>
        <dsp:cNvSpPr/>
      </dsp:nvSpPr>
      <dsp:spPr>
        <a:xfrm>
          <a:off x="0" y="601"/>
          <a:ext cx="6479357" cy="9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HQNNs offer meaningful advantages</a:t>
          </a:r>
        </a:p>
      </dsp:txBody>
      <dsp:txXfrm>
        <a:off x="0" y="601"/>
        <a:ext cx="6479357" cy="985023"/>
      </dsp:txXfrm>
    </dsp:sp>
    <dsp:sp modelId="{4E653FB8-C63A-46DF-98CB-A4EFFCB51F0F}">
      <dsp:nvSpPr>
        <dsp:cNvPr id="0" name=""/>
        <dsp:cNvSpPr/>
      </dsp:nvSpPr>
      <dsp:spPr>
        <a:xfrm>
          <a:off x="0" y="985624"/>
          <a:ext cx="647935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390E3-C8D8-441D-94F7-4410F6EC17EB}">
      <dsp:nvSpPr>
        <dsp:cNvPr id="0" name=""/>
        <dsp:cNvSpPr/>
      </dsp:nvSpPr>
      <dsp:spPr>
        <a:xfrm>
          <a:off x="0" y="985624"/>
          <a:ext cx="6479357" cy="9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Best suited for small-data, domain specific applications</a:t>
          </a:r>
        </a:p>
      </dsp:txBody>
      <dsp:txXfrm>
        <a:off x="0" y="985624"/>
        <a:ext cx="6479357" cy="985023"/>
      </dsp:txXfrm>
    </dsp:sp>
    <dsp:sp modelId="{7A7C1C98-1D59-44F3-9D35-4BAD3D7C8041}">
      <dsp:nvSpPr>
        <dsp:cNvPr id="0" name=""/>
        <dsp:cNvSpPr/>
      </dsp:nvSpPr>
      <dsp:spPr>
        <a:xfrm>
          <a:off x="0" y="1970647"/>
          <a:ext cx="647935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8D2A9-DE0C-4595-AE97-00D0CC01ABA0}">
      <dsp:nvSpPr>
        <dsp:cNvPr id="0" name=""/>
        <dsp:cNvSpPr/>
      </dsp:nvSpPr>
      <dsp:spPr>
        <a:xfrm>
          <a:off x="0" y="1970647"/>
          <a:ext cx="6479357" cy="9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Key challenges remain for real-world adoption</a:t>
          </a:r>
        </a:p>
      </dsp:txBody>
      <dsp:txXfrm>
        <a:off x="0" y="1970647"/>
        <a:ext cx="6479357" cy="985023"/>
      </dsp:txXfrm>
    </dsp:sp>
    <dsp:sp modelId="{6E8E3C9E-7430-45E3-8588-85EB7EFEE47B}">
      <dsp:nvSpPr>
        <dsp:cNvPr id="0" name=""/>
        <dsp:cNvSpPr/>
      </dsp:nvSpPr>
      <dsp:spPr>
        <a:xfrm>
          <a:off x="0" y="2955670"/>
          <a:ext cx="647935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06C1D-5812-43F9-8A19-EE4DB9BDD6DC}">
      <dsp:nvSpPr>
        <dsp:cNvPr id="0" name=""/>
        <dsp:cNvSpPr/>
      </dsp:nvSpPr>
      <dsp:spPr>
        <a:xfrm>
          <a:off x="0" y="2955670"/>
          <a:ext cx="6479357" cy="9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Accuracy, Transparency, and Interpretability</a:t>
          </a:r>
        </a:p>
      </dsp:txBody>
      <dsp:txXfrm>
        <a:off x="0" y="2955670"/>
        <a:ext cx="6479357" cy="985023"/>
      </dsp:txXfrm>
    </dsp:sp>
    <dsp:sp modelId="{AB1FEE06-736D-4AB9-A1CE-B1B7BF403933}">
      <dsp:nvSpPr>
        <dsp:cNvPr id="0" name=""/>
        <dsp:cNvSpPr/>
      </dsp:nvSpPr>
      <dsp:spPr>
        <a:xfrm>
          <a:off x="0" y="3940693"/>
          <a:ext cx="647935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58462-D17F-4047-92ED-6BAF37858AAE}">
      <dsp:nvSpPr>
        <dsp:cNvPr id="0" name=""/>
        <dsp:cNvSpPr/>
      </dsp:nvSpPr>
      <dsp:spPr>
        <a:xfrm>
          <a:off x="0" y="3940693"/>
          <a:ext cx="6479357" cy="9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 step towards fully quantum AI</a:t>
          </a:r>
        </a:p>
      </dsp:txBody>
      <dsp:txXfrm>
        <a:off x="0" y="3940693"/>
        <a:ext cx="6479357" cy="985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6B18F-8CC5-430C-B36F-54534A364176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7A6CA-0298-451B-AF40-5D844DF4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9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7A6CA-0298-451B-AF40-5D844DF49E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6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2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7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38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4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4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5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8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2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30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5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6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37" r:id="rId6"/>
    <p:sldLayoutId id="2147483933" r:id="rId7"/>
    <p:sldLayoutId id="2147483934" r:id="rId8"/>
    <p:sldLayoutId id="2147483935" r:id="rId9"/>
    <p:sldLayoutId id="2147483936" r:id="rId10"/>
    <p:sldLayoutId id="214748393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9E75F-464E-9626-7776-ADD8F845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6821" y="1371600"/>
            <a:ext cx="6613663" cy="109728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Hybrid Quantum Neural Networks: Efficiency, Viability, and the Path Forward</a:t>
            </a:r>
          </a:p>
        </p:txBody>
      </p:sp>
      <p:pic>
        <p:nvPicPr>
          <p:cNvPr id="35" name="Picture 34" descr="A blue and white polygonal background&#10;&#10;AI-generated content may be incorrect.">
            <a:extLst>
              <a:ext uri="{FF2B5EF4-FFF2-40B4-BE49-F238E27FC236}">
                <a16:creationId xmlns:a16="http://schemas.microsoft.com/office/drawing/2014/main" id="{058EB6D3-9258-7842-AB11-A6500BA954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413B6E-EECA-9839-B17D-8A5D2E6BC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6821" y="2633236"/>
            <a:ext cx="6034187" cy="366468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SOTF Presentation</a:t>
            </a:r>
          </a:p>
          <a:p>
            <a:pPr>
              <a:lnSpc>
                <a:spcPct val="120000"/>
              </a:lnSpc>
            </a:pPr>
            <a:r>
              <a:rPr lang="en-US"/>
              <a:t>Andrew Nerud</a:t>
            </a:r>
          </a:p>
          <a:p>
            <a:pPr>
              <a:lnSpc>
                <a:spcPct val="120000"/>
              </a:lnSpc>
            </a:pPr>
            <a:r>
              <a:rPr lang="en-US"/>
              <a:t>CSCI 373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8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F13CA-0D3B-9F8D-DCB2-781349BF1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Responsible Quantum AI: A Critical Priority</a:t>
            </a: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D8F55407-1450-CB75-4481-13E385A21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7801F-A620-DF8E-CC5E-E3375A0A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US"/>
              <a:t>HQNNs entering sensitive fields</a:t>
            </a:r>
          </a:p>
          <a:p>
            <a:endParaRPr lang="en-US"/>
          </a:p>
          <a:p>
            <a:r>
              <a:rPr lang="en-US"/>
              <a:t>Need for accuracy and interpretability</a:t>
            </a:r>
          </a:p>
          <a:p>
            <a:endParaRPr lang="en-US"/>
          </a:p>
          <a:p>
            <a:r>
              <a:rPr lang="en-US"/>
              <a:t>Quantum Creates greater abstraction</a:t>
            </a:r>
          </a:p>
          <a:p>
            <a:pPr lvl="1"/>
            <a:r>
              <a:rPr lang="en-US"/>
              <a:t>Research should aim towards this goal</a:t>
            </a:r>
          </a:p>
        </p:txBody>
      </p:sp>
      <p:pic>
        <p:nvPicPr>
          <p:cNvPr id="4" name="Graphic 3" descr="Scales of Justice">
            <a:extLst>
              <a:ext uri="{FF2B5EF4-FFF2-40B4-BE49-F238E27FC236}">
                <a16:creationId xmlns:a16="http://schemas.microsoft.com/office/drawing/2014/main" id="{8EDA6F4E-0EE2-5AE7-5FAB-11D069DA2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320" y="1866365"/>
            <a:ext cx="3125269" cy="31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7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6C208-BCBF-455F-348E-1DB69725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677920" cy="3919267"/>
          </a:xfrm>
        </p:spPr>
        <p:txBody>
          <a:bodyPr anchor="t">
            <a:normAutofit/>
          </a:bodyPr>
          <a:lstStyle/>
          <a:p>
            <a:r>
              <a:rPr lang="en-US"/>
              <a:t>Final Thoughts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BCEA1A99-EFF5-EF5F-C62F-6AE991919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21197"/>
              </p:ext>
            </p:extLst>
          </p:nvPr>
        </p:nvGraphicFramePr>
        <p:xfrm>
          <a:off x="5051651" y="1371600"/>
          <a:ext cx="6479357" cy="49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630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6819E-9EB4-D20A-3C05-02A8ED11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Thank you!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90420F5D-1EA1-EB5F-E10F-C736A922B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5410" y="990201"/>
            <a:ext cx="4818027" cy="48180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2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22CD3-E03E-8A8D-9756-2C2F19A5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Why Hybrid Quantum Neural Networks (HQNNs)?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3EAC4-E4B1-5A56-6955-F9379B8F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6129210" cy="3664685"/>
          </a:xfrm>
        </p:spPr>
        <p:txBody>
          <a:bodyPr>
            <a:normAutofit/>
          </a:bodyPr>
          <a:lstStyle/>
          <a:p>
            <a:r>
              <a:rPr lang="en-US"/>
              <a:t>AI demands smaller, faster, more efficient models</a:t>
            </a:r>
          </a:p>
          <a:p>
            <a:r>
              <a:rPr lang="en-US"/>
              <a:t>HQNNs combine classical and quantum</a:t>
            </a:r>
          </a:p>
          <a:p>
            <a:r>
              <a:rPr lang="en-US"/>
              <a:t>Generalization, efficiency, and data processing</a:t>
            </a:r>
          </a:p>
          <a:p>
            <a:r>
              <a:rPr lang="en-US"/>
              <a:t>Overcome limitations of today’s AI</a:t>
            </a:r>
          </a:p>
          <a:p>
            <a:endParaRPr lang="en-US"/>
          </a:p>
          <a:p>
            <a:r>
              <a:rPr lang="en-US" b="1"/>
              <a:t>Are HQNNs ready for real-world adoption?</a:t>
            </a:r>
          </a:p>
          <a:p>
            <a:endParaRPr lang="en-US"/>
          </a:p>
        </p:txBody>
      </p:sp>
      <p:pic>
        <p:nvPicPr>
          <p:cNvPr id="5" name="Picture 4" descr="Network Technology Background">
            <a:extLst>
              <a:ext uri="{FF2B5EF4-FFF2-40B4-BE49-F238E27FC236}">
                <a16:creationId xmlns:a16="http://schemas.microsoft.com/office/drawing/2014/main" id="{5E7A755D-545B-E708-36A7-FF60BF77A3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1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B397B-02AF-6D57-EFA0-D1D8B2F0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en-US"/>
              <a:t>How HQNNs Work: Background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A92552D-76B2-258B-7147-9B49D74276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799" y="960119"/>
          <a:ext cx="5130210" cy="5022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diagram&#10;&#10;AI-generated content may be incorrect.">
            <a:extLst>
              <a:ext uri="{FF2B5EF4-FFF2-40B4-BE49-F238E27FC236}">
                <a16:creationId xmlns:a16="http://schemas.microsoft.com/office/drawing/2014/main" id="{24B38399-6BED-B72D-93AA-2FA9EBD91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5" y="2483917"/>
            <a:ext cx="5553075" cy="2800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970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F3C7F-6FF3-791A-80C2-94F88F81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124031"/>
            <a:ext cx="6127542" cy="10972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How HQNNs Work: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33F45-AB11-4E72-8C9C-0771A1A92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253" y="1391904"/>
            <a:ext cx="6127542" cy="3892479"/>
          </a:xfrm>
        </p:spPr>
        <p:txBody>
          <a:bodyPr>
            <a:normAutofit/>
          </a:bodyPr>
          <a:lstStyle/>
          <a:p>
            <a:r>
              <a:rPr lang="en-US" b="1"/>
              <a:t>Combines classical and quantum layers</a:t>
            </a:r>
          </a:p>
          <a:p>
            <a:pPr lvl="1"/>
            <a:r>
              <a:rPr lang="en-US" b="1"/>
              <a:t>Enables efficient feature extraction</a:t>
            </a:r>
          </a:p>
          <a:p>
            <a:endParaRPr lang="en-US" b="1"/>
          </a:p>
          <a:p>
            <a:r>
              <a:rPr lang="en-US" b="1"/>
              <a:t>Well-suited for high-dimensional, small-data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DEA46-405F-EB21-54EA-CE44722567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7573" y="911112"/>
            <a:ext cx="4318017" cy="2100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2E9AD-0E07-17BF-38F7-3420025BBD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874" y="3629315"/>
            <a:ext cx="9123697" cy="24405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4603DD2-B41B-C7EB-CD09-34AF20B7C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253" y="1252358"/>
            <a:ext cx="1105054" cy="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7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1E88C-6CF2-FBD6-F485-DB5830ED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72" y="4895270"/>
            <a:ext cx="3550790" cy="1476533"/>
          </a:xfrm>
        </p:spPr>
        <p:txBody>
          <a:bodyPr anchor="ctr">
            <a:normAutofit/>
          </a:bodyPr>
          <a:lstStyle/>
          <a:p>
            <a:r>
              <a:rPr lang="en-US" sz="3300"/>
              <a:t>Current Research Advantages</a:t>
            </a:r>
          </a:p>
        </p:txBody>
      </p:sp>
      <p:pic>
        <p:nvPicPr>
          <p:cNvPr id="8" name="Picture 7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C1189953-6273-1DAD-E37F-877C6AE037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1"/>
          <a:stretch/>
        </p:blipFill>
        <p:spPr>
          <a:xfrm>
            <a:off x="217597" y="237471"/>
            <a:ext cx="11756805" cy="380291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60992" y="4651571"/>
            <a:ext cx="10869326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3B453-3BAD-779A-0F4B-90E052A2E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884" y="4895270"/>
            <a:ext cx="7472128" cy="1476541"/>
          </a:xfrm>
        </p:spPr>
        <p:txBody>
          <a:bodyPr numCol="3" anchor="ctr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b="1"/>
              <a:t>HQNNs vs classical models</a:t>
            </a:r>
          </a:p>
          <a:p>
            <a:pPr>
              <a:lnSpc>
                <a:spcPct val="110000"/>
              </a:lnSpc>
            </a:pPr>
            <a:r>
              <a:rPr lang="en-US" sz="1400" b="1"/>
              <a:t>Up to 50% fewer trainable parameters </a:t>
            </a:r>
          </a:p>
          <a:p>
            <a:pPr>
              <a:lnSpc>
                <a:spcPct val="110000"/>
              </a:lnSpc>
            </a:pPr>
            <a:endParaRPr lang="en-US" sz="1400" b="1"/>
          </a:p>
          <a:p>
            <a:pPr marL="0" indent="0">
              <a:lnSpc>
                <a:spcPct val="110000"/>
              </a:lnSpc>
              <a:buNone/>
            </a:pPr>
            <a:endParaRPr lang="en-US" sz="1400" b="1"/>
          </a:p>
          <a:p>
            <a:pPr>
              <a:lnSpc>
                <a:spcPct val="110000"/>
              </a:lnSpc>
            </a:pPr>
            <a:r>
              <a:rPr lang="en-US" sz="1400" b="1"/>
              <a:t>30% lower FLOPs</a:t>
            </a:r>
          </a:p>
          <a:p>
            <a:pPr lvl="1">
              <a:lnSpc>
                <a:spcPct val="110000"/>
              </a:lnSpc>
            </a:pPr>
            <a:r>
              <a:rPr lang="en-US" sz="1400" b="1"/>
              <a:t>Smaller computation cost</a:t>
            </a:r>
          </a:p>
          <a:p>
            <a:pPr>
              <a:lnSpc>
                <a:spcPct val="110000"/>
              </a:lnSpc>
            </a:pPr>
            <a:endParaRPr lang="en-US" sz="1400" b="1"/>
          </a:p>
          <a:p>
            <a:pPr>
              <a:lnSpc>
                <a:spcPct val="110000"/>
              </a:lnSpc>
            </a:pPr>
            <a:r>
              <a:rPr lang="en-US" sz="1400" b="1"/>
              <a:t>Competitive accuracy</a:t>
            </a:r>
          </a:p>
          <a:p>
            <a:pPr lvl="1">
              <a:lnSpc>
                <a:spcPct val="110000"/>
              </a:lnSpc>
            </a:pPr>
            <a:r>
              <a:rPr lang="en-US" sz="1400" b="1"/>
              <a:t>On medical and scientific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8171B-BD10-DD74-CC03-861A7D048144}"/>
              </a:ext>
            </a:extLst>
          </p:cNvPr>
          <p:cNvSpPr txBox="1"/>
          <p:nvPr/>
        </p:nvSpPr>
        <p:spPr>
          <a:xfrm>
            <a:off x="4227384" y="4160048"/>
            <a:ext cx="3736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(Better Performance per Category is Bolded)</a:t>
            </a:r>
          </a:p>
        </p:txBody>
      </p:sp>
    </p:spTree>
    <p:extLst>
      <p:ext uri="{BB962C8B-B14F-4D97-AF65-F5344CB8AC3E}">
        <p14:creationId xmlns:p14="http://schemas.microsoft.com/office/powerpoint/2010/main" val="346669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6AFC7-E810-8575-08BC-66B48905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214873" cy="4150811"/>
          </a:xfrm>
        </p:spPr>
        <p:txBody>
          <a:bodyPr>
            <a:normAutofit/>
          </a:bodyPr>
          <a:lstStyle/>
          <a:p>
            <a:r>
              <a:rPr lang="en-US" sz="3400"/>
              <a:t>Persistent Challenges in HQNN Adoption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85A180-17F0-9F5F-51D9-6D242E788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75A09C4-3825-B1EE-1D66-5E7C2709FD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381639"/>
              </p:ext>
            </p:extLst>
          </p:nvPr>
        </p:nvGraphicFramePr>
        <p:xfrm>
          <a:off x="4045291" y="1371600"/>
          <a:ext cx="7485718" cy="49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478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AF3D6-2D80-43AC-B26B-E5890A8C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39" y="585215"/>
            <a:ext cx="5721249" cy="15695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Experimental Results: HQNN for Digit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FF35E-865D-63B4-E57D-391DCB5B8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39" y="1719893"/>
            <a:ext cx="5130210" cy="3230333"/>
          </a:xfrm>
        </p:spPr>
        <p:txBody>
          <a:bodyPr>
            <a:normAutofit lnSpcReduction="10000"/>
          </a:bodyPr>
          <a:lstStyle/>
          <a:p>
            <a:r>
              <a:rPr lang="en-US" sz="2400" b="1"/>
              <a:t>HQNN achieved:</a:t>
            </a:r>
          </a:p>
          <a:p>
            <a:pPr lvl="1"/>
            <a:r>
              <a:rPr lang="en-US" sz="2000" b="1"/>
              <a:t>~98% accuracy</a:t>
            </a:r>
          </a:p>
          <a:p>
            <a:pPr lvl="1"/>
            <a:r>
              <a:rPr lang="en-US" sz="2000" b="1"/>
              <a:t>88% fewer parameters</a:t>
            </a:r>
          </a:p>
          <a:p>
            <a:pPr lvl="1"/>
            <a:r>
              <a:rPr lang="en-US" sz="2000" b="1"/>
              <a:t>63% fewer FLOPs</a:t>
            </a:r>
          </a:p>
          <a:p>
            <a:endParaRPr lang="en-US" sz="2400" b="1"/>
          </a:p>
          <a:p>
            <a:r>
              <a:rPr lang="en-US" sz="2400" b="1"/>
              <a:t>Significantly slower training time</a:t>
            </a:r>
          </a:p>
          <a:p>
            <a:pPr lvl="1"/>
            <a:r>
              <a:rPr lang="en-US" sz="2000" b="1"/>
              <a:t>Limits Practicality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E1DA02E-34F4-CDDF-0422-D47B2AB962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8426" y="200486"/>
            <a:ext cx="4492014" cy="2589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1A304E-494C-8AB5-4239-145A0C8D9B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8426" y="2847744"/>
            <a:ext cx="4492014" cy="2523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1A540-6D13-8DEC-33E7-0BC8BD8071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2" y="5674464"/>
            <a:ext cx="12143758" cy="1032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C9179-2534-340F-78D5-9BCC26D95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253" y="1598554"/>
            <a:ext cx="1105054" cy="76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5CB36-3451-731A-6099-4D5A26F6B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54287" y="2749251"/>
            <a:ext cx="4765429" cy="13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2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F6E2A-AA3F-91BD-E3BD-078D0A79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177138"/>
            <a:ext cx="4351020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Future Research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Untitled video - Made with Clipchamp (1) (1) (1) (2) (1)">
            <a:hlinkClick r:id="" action="ppaction://media"/>
            <a:extLst>
              <a:ext uri="{FF2B5EF4-FFF2-40B4-BE49-F238E27FC236}">
                <a16:creationId xmlns:a16="http://schemas.microsoft.com/office/drawing/2014/main" id="{9AA05F70-3811-A1B6-EEA9-081DECB9F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0360" y="1031001"/>
            <a:ext cx="8971280" cy="50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13EAC-E353-3556-D959-79A66A78C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516" y="914400"/>
            <a:ext cx="6077493" cy="1097280"/>
          </a:xfrm>
        </p:spPr>
        <p:txBody>
          <a:bodyPr anchor="b">
            <a:normAutofit/>
          </a:bodyPr>
          <a:lstStyle/>
          <a:p>
            <a:r>
              <a:rPr lang="en-US"/>
              <a:t>What’s Next for HQNNs?</a:t>
            </a:r>
          </a:p>
        </p:txBody>
      </p:sp>
      <p:graphicFrame>
        <p:nvGraphicFramePr>
          <p:cNvPr id="2071" name="Content Placeholder 2">
            <a:extLst>
              <a:ext uri="{FF2B5EF4-FFF2-40B4-BE49-F238E27FC236}">
                <a16:creationId xmlns:a16="http://schemas.microsoft.com/office/drawing/2014/main" id="{0FAB8C29-8C71-0876-18B9-09545AFBD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366894"/>
              </p:ext>
            </p:extLst>
          </p:nvPr>
        </p:nvGraphicFramePr>
        <p:xfrm>
          <a:off x="5659512" y="2135409"/>
          <a:ext cx="6077493" cy="3889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C27954F0-D631-DEC5-9F93-EF2A782E0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73FED5C0-B495-0C26-1C50-7F724454701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94427"/>
            <a:ext cx="5305887" cy="35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3334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DashVTI</vt:lpstr>
      <vt:lpstr>Hybrid Quantum Neural Networks: Efficiency, Viability, and the Path Forward</vt:lpstr>
      <vt:lpstr>Why Hybrid Quantum Neural Networks (HQNNs)?</vt:lpstr>
      <vt:lpstr>How HQNNs Work: Background</vt:lpstr>
      <vt:lpstr>How HQNNs Work: Structure</vt:lpstr>
      <vt:lpstr>Current Research Advantages</vt:lpstr>
      <vt:lpstr>Persistent Challenges in HQNN Adoption</vt:lpstr>
      <vt:lpstr>Experimental Results: HQNN for Digit Classification</vt:lpstr>
      <vt:lpstr>Future Research</vt:lpstr>
      <vt:lpstr>What’s Next for HQNNs?</vt:lpstr>
      <vt:lpstr>Responsible Quantum AI: A Critical Priority</vt:lpstr>
      <vt:lpstr>Final Thoughts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Nerud</dc:creator>
  <cp:revision>1</cp:revision>
  <dcterms:created xsi:type="dcterms:W3CDTF">2025-05-07T22:47:03Z</dcterms:created>
  <dcterms:modified xsi:type="dcterms:W3CDTF">2025-05-13T05:00:46Z</dcterms:modified>
</cp:coreProperties>
</file>